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2" r:id="rId4"/>
    <p:sldId id="273" r:id="rId5"/>
    <p:sldId id="260" r:id="rId6"/>
    <p:sldId id="274" r:id="rId7"/>
    <p:sldId id="279" r:id="rId8"/>
    <p:sldId id="275" r:id="rId9"/>
    <p:sldId id="267" r:id="rId10"/>
    <p:sldId id="281" r:id="rId11"/>
    <p:sldId id="283" r:id="rId12"/>
    <p:sldId id="284" r:id="rId13"/>
    <p:sldId id="282" r:id="rId14"/>
    <p:sldId id="280" r:id="rId15"/>
    <p:sldId id="277" r:id="rId16"/>
  </p:sldIdLst>
  <p:sldSz cx="9906000" cy="6858000" type="A4"/>
  <p:notesSz cx="9906000" cy="6858000"/>
  <p:embeddedFontLst>
    <p:embeddedFont>
      <p:font typeface="Bahnschrift Light SemiCondensed" panose="020B0502040204020203" pitchFamily="34" charset="0"/>
      <p:regular r:id="rId18"/>
    </p:embeddedFont>
    <p:embeddedFont>
      <p:font typeface="Bahnschrift SemiBold" panose="020B0502040204020203" pitchFamily="34" charset="0"/>
      <p:bold r:id="rId19"/>
    </p:embeddedFont>
    <p:embeddedFont>
      <p:font typeface="Bahnschrift SemiLight SemiConde" panose="020B0502040204020203" pitchFamily="34" charset="0"/>
      <p:regular r:id="rId20"/>
    </p:embeddedFont>
    <p:embeddedFont>
      <p:font typeface="HLFTER+Arial Bold" panose="020B0604020202020204" charset="0"/>
      <p:regular r:id="rId21"/>
    </p:embeddedFont>
    <p:embeddedFont>
      <p:font typeface="TNICGU+Arial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007932-C1F3-452B-B5C2-B9821ED36ABB}" v="5" dt="2024-01-25T14:39:30.0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8" autoAdjust="0"/>
    <p:restoredTop sz="94794" autoAdjust="0"/>
  </p:normalViewPr>
  <p:slideViewPr>
    <p:cSldViewPr>
      <p:cViewPr varScale="1">
        <p:scale>
          <a:sx n="106" d="100"/>
          <a:sy n="106" d="100"/>
        </p:scale>
        <p:origin x="1524" y="12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 Koncsag" userId="8524e64c-85c0-4cc3-b074-12e27edabc72" providerId="ADAL" clId="{D2007932-C1F3-452B-B5C2-B9821ED36ABB}"/>
    <pc:docChg chg="undo custSel modSld">
      <pc:chgData name="Magda Koncsag" userId="8524e64c-85c0-4cc3-b074-12e27edabc72" providerId="ADAL" clId="{D2007932-C1F3-452B-B5C2-B9821ED36ABB}" dt="2024-01-25T14:51:27.218" v="404" actId="14100"/>
      <pc:docMkLst>
        <pc:docMk/>
      </pc:docMkLst>
      <pc:sldChg chg="addSp delSp modSp mod">
        <pc:chgData name="Magda Koncsag" userId="8524e64c-85c0-4cc3-b074-12e27edabc72" providerId="ADAL" clId="{D2007932-C1F3-452B-B5C2-B9821ED36ABB}" dt="2024-01-25T14:17:15.297" v="91" actId="14100"/>
        <pc:sldMkLst>
          <pc:docMk/>
          <pc:sldMk cId="0" sldId="260"/>
        </pc:sldMkLst>
        <pc:graphicFrameChg chg="add mod">
          <ac:chgData name="Magda Koncsag" userId="8524e64c-85c0-4cc3-b074-12e27edabc72" providerId="ADAL" clId="{D2007932-C1F3-452B-B5C2-B9821ED36ABB}" dt="2024-01-25T14:17:15.297" v="91" actId="14100"/>
          <ac:graphicFrameMkLst>
            <pc:docMk/>
            <pc:sldMk cId="0" sldId="260"/>
            <ac:graphicFrameMk id="3" creationId="{B5EB8BB7-E773-413F-B7AA-D13573F94625}"/>
          </ac:graphicFrameMkLst>
        </pc:graphicFrameChg>
        <pc:picChg chg="del">
          <ac:chgData name="Magda Koncsag" userId="8524e64c-85c0-4cc3-b074-12e27edabc72" providerId="ADAL" clId="{D2007932-C1F3-452B-B5C2-B9821ED36ABB}" dt="2024-01-25T14:16:52.370" v="86" actId="478"/>
          <ac:picMkLst>
            <pc:docMk/>
            <pc:sldMk cId="0" sldId="260"/>
            <ac:picMk id="2" creationId="{9BC9AA91-04C7-E3DD-C50E-BDA976922FFE}"/>
          </ac:picMkLst>
        </pc:picChg>
      </pc:sldChg>
      <pc:sldChg chg="modSp mod">
        <pc:chgData name="Magda Koncsag" userId="8524e64c-85c0-4cc3-b074-12e27edabc72" providerId="ADAL" clId="{D2007932-C1F3-452B-B5C2-B9821ED36ABB}" dt="2024-01-25T14:10:44.083" v="15" actId="20577"/>
        <pc:sldMkLst>
          <pc:docMk/>
          <pc:sldMk cId="2350992587" sldId="272"/>
        </pc:sldMkLst>
        <pc:spChg chg="mod">
          <ac:chgData name="Magda Koncsag" userId="8524e64c-85c0-4cc3-b074-12e27edabc72" providerId="ADAL" clId="{D2007932-C1F3-452B-B5C2-B9821ED36ABB}" dt="2024-01-25T14:10:44.083" v="15" actId="20577"/>
          <ac:spMkLst>
            <pc:docMk/>
            <pc:sldMk cId="2350992587" sldId="272"/>
            <ac:spMk id="10" creationId="{27C6D497-CD5E-487D-9391-D59AAB5C8339}"/>
          </ac:spMkLst>
        </pc:spChg>
        <pc:spChg chg="mod">
          <ac:chgData name="Magda Koncsag" userId="8524e64c-85c0-4cc3-b074-12e27edabc72" providerId="ADAL" clId="{D2007932-C1F3-452B-B5C2-B9821ED36ABB}" dt="2024-01-25T14:10:22.389" v="7" actId="20577"/>
          <ac:spMkLst>
            <pc:docMk/>
            <pc:sldMk cId="2350992587" sldId="272"/>
            <ac:spMk id="14" creationId="{EE28E0F7-6F2A-4E60-8149-FBC196C874FB}"/>
          </ac:spMkLst>
        </pc:spChg>
        <pc:spChg chg="mod">
          <ac:chgData name="Magda Koncsag" userId="8524e64c-85c0-4cc3-b074-12e27edabc72" providerId="ADAL" clId="{D2007932-C1F3-452B-B5C2-B9821ED36ABB}" dt="2024-01-25T14:10:26.274" v="9" actId="20577"/>
          <ac:spMkLst>
            <pc:docMk/>
            <pc:sldMk cId="2350992587" sldId="272"/>
            <ac:spMk id="20" creationId="{E247B885-9AD7-4A60-9F73-B4ACC722B4DC}"/>
          </ac:spMkLst>
        </pc:spChg>
      </pc:sldChg>
      <pc:sldChg chg="modSp mod">
        <pc:chgData name="Magda Koncsag" userId="8524e64c-85c0-4cc3-b074-12e27edabc72" providerId="ADAL" clId="{D2007932-C1F3-452B-B5C2-B9821ED36ABB}" dt="2024-01-25T14:45:23.662" v="401" actId="20577"/>
        <pc:sldMkLst>
          <pc:docMk/>
          <pc:sldMk cId="1309937168" sldId="274"/>
        </pc:sldMkLst>
        <pc:spChg chg="mod">
          <ac:chgData name="Magda Koncsag" userId="8524e64c-85c0-4cc3-b074-12e27edabc72" providerId="ADAL" clId="{D2007932-C1F3-452B-B5C2-B9821ED36ABB}" dt="2024-01-25T14:11:10.862" v="17" actId="20577"/>
          <ac:spMkLst>
            <pc:docMk/>
            <pc:sldMk cId="1309937168" sldId="274"/>
            <ac:spMk id="29" creationId="{1FED1140-0025-4A57-BED9-22052FF25ACA}"/>
          </ac:spMkLst>
        </pc:spChg>
        <pc:spChg chg="mod">
          <ac:chgData name="Magda Koncsag" userId="8524e64c-85c0-4cc3-b074-12e27edabc72" providerId="ADAL" clId="{D2007932-C1F3-452B-B5C2-B9821ED36ABB}" dt="2024-01-25T14:12:34.470" v="85" actId="1076"/>
          <ac:spMkLst>
            <pc:docMk/>
            <pc:sldMk cId="1309937168" sldId="274"/>
            <ac:spMk id="31" creationId="{72C7A040-FBE4-4968-A1A2-90D2E67F0461}"/>
          </ac:spMkLst>
        </pc:spChg>
        <pc:spChg chg="mod">
          <ac:chgData name="Magda Koncsag" userId="8524e64c-85c0-4cc3-b074-12e27edabc72" providerId="ADAL" clId="{D2007932-C1F3-452B-B5C2-B9821ED36ABB}" dt="2024-01-25T14:12:18.920" v="83" actId="1076"/>
          <ac:spMkLst>
            <pc:docMk/>
            <pc:sldMk cId="1309937168" sldId="274"/>
            <ac:spMk id="32" creationId="{6366A44A-6104-4064-B888-22CDB9B43F89}"/>
          </ac:spMkLst>
        </pc:spChg>
        <pc:spChg chg="mod">
          <ac:chgData name="Magda Koncsag" userId="8524e64c-85c0-4cc3-b074-12e27edabc72" providerId="ADAL" clId="{D2007932-C1F3-452B-B5C2-B9821ED36ABB}" dt="2024-01-25T14:45:23.662" v="401" actId="20577"/>
          <ac:spMkLst>
            <pc:docMk/>
            <pc:sldMk cId="1309937168" sldId="274"/>
            <ac:spMk id="42" creationId="{094A868B-2C4C-D5FC-FE6A-7ECED53BC6C6}"/>
          </ac:spMkLst>
        </pc:spChg>
        <pc:picChg chg="mod">
          <ac:chgData name="Magda Koncsag" userId="8524e64c-85c0-4cc3-b074-12e27edabc72" providerId="ADAL" clId="{D2007932-C1F3-452B-B5C2-B9821ED36ABB}" dt="2024-01-25T14:12:08.687" v="82" actId="1076"/>
          <ac:picMkLst>
            <pc:docMk/>
            <pc:sldMk cId="1309937168" sldId="274"/>
            <ac:picMk id="2" creationId="{00000000-0000-0000-0000-000000000000}"/>
          </ac:picMkLst>
        </pc:picChg>
      </pc:sldChg>
      <pc:sldChg chg="addSp delSp modSp mod">
        <pc:chgData name="Magda Koncsag" userId="8524e64c-85c0-4cc3-b074-12e27edabc72" providerId="ADAL" clId="{D2007932-C1F3-452B-B5C2-B9821ED36ABB}" dt="2024-01-25T14:51:27.218" v="404" actId="14100"/>
        <pc:sldMkLst>
          <pc:docMk/>
          <pc:sldMk cId="180198184" sldId="279"/>
        </pc:sldMkLst>
        <pc:spChg chg="mod">
          <ac:chgData name="Magda Koncsag" userId="8524e64c-85c0-4cc3-b074-12e27edabc72" providerId="ADAL" clId="{D2007932-C1F3-452B-B5C2-B9821ED36ABB}" dt="2024-01-25T14:25:55.062" v="158" actId="14100"/>
          <ac:spMkLst>
            <pc:docMk/>
            <pc:sldMk cId="180198184" sldId="279"/>
            <ac:spMk id="2" creationId="{3326DDD6-AF65-DBBB-1CFA-DE0B38364E4D}"/>
          </ac:spMkLst>
        </pc:spChg>
        <pc:spChg chg="mod">
          <ac:chgData name="Magda Koncsag" userId="8524e64c-85c0-4cc3-b074-12e27edabc72" providerId="ADAL" clId="{D2007932-C1F3-452B-B5C2-B9821ED36ABB}" dt="2024-01-25T14:26:02.874" v="159" actId="2711"/>
          <ac:spMkLst>
            <pc:docMk/>
            <pc:sldMk cId="180198184" sldId="279"/>
            <ac:spMk id="15" creationId="{894FC186-8511-679F-7F48-B8A569F88D7D}"/>
          </ac:spMkLst>
        </pc:spChg>
        <pc:spChg chg="mod">
          <ac:chgData name="Magda Koncsag" userId="8524e64c-85c0-4cc3-b074-12e27edabc72" providerId="ADAL" clId="{D2007932-C1F3-452B-B5C2-B9821ED36ABB}" dt="2024-01-25T14:30:05.736" v="187" actId="1076"/>
          <ac:spMkLst>
            <pc:docMk/>
            <pc:sldMk cId="180198184" sldId="279"/>
            <ac:spMk id="23" creationId="{B221A442-7EDB-0C54-2292-0CD7D67A0029}"/>
          </ac:spMkLst>
        </pc:spChg>
        <pc:spChg chg="mod">
          <ac:chgData name="Magda Koncsag" userId="8524e64c-85c0-4cc3-b074-12e27edabc72" providerId="ADAL" clId="{D2007932-C1F3-452B-B5C2-B9821ED36ABB}" dt="2024-01-25T14:30:08.545" v="188" actId="1076"/>
          <ac:spMkLst>
            <pc:docMk/>
            <pc:sldMk cId="180198184" sldId="279"/>
            <ac:spMk id="24" creationId="{2D4FEAD7-9081-77F9-082F-587B84D8D81F}"/>
          </ac:spMkLst>
        </pc:spChg>
        <pc:spChg chg="mod">
          <ac:chgData name="Magda Koncsag" userId="8524e64c-85c0-4cc3-b074-12e27edabc72" providerId="ADAL" clId="{D2007932-C1F3-452B-B5C2-B9821ED36ABB}" dt="2024-01-25T14:30:12.352" v="189" actId="1076"/>
          <ac:spMkLst>
            <pc:docMk/>
            <pc:sldMk cId="180198184" sldId="279"/>
            <ac:spMk id="25" creationId="{17A940C4-8B9A-E329-0701-B64EF63818EC}"/>
          </ac:spMkLst>
        </pc:spChg>
        <pc:spChg chg="mod">
          <ac:chgData name="Magda Koncsag" userId="8524e64c-85c0-4cc3-b074-12e27edabc72" providerId="ADAL" clId="{D2007932-C1F3-452B-B5C2-B9821ED36ABB}" dt="2024-01-25T14:29:32.800" v="180" actId="1076"/>
          <ac:spMkLst>
            <pc:docMk/>
            <pc:sldMk cId="180198184" sldId="279"/>
            <ac:spMk id="29" creationId="{3B696660-BCE4-D5B2-F9DD-38A61A44CF4D}"/>
          </ac:spMkLst>
        </pc:spChg>
        <pc:spChg chg="mod">
          <ac:chgData name="Magda Koncsag" userId="8524e64c-85c0-4cc3-b074-12e27edabc72" providerId="ADAL" clId="{D2007932-C1F3-452B-B5C2-B9821ED36ABB}" dt="2024-01-25T14:42:42.528" v="329" actId="1076"/>
          <ac:spMkLst>
            <pc:docMk/>
            <pc:sldMk cId="180198184" sldId="279"/>
            <ac:spMk id="30" creationId="{EDED6FB7-00E7-7AEE-BD39-7D388FA9A956}"/>
          </ac:spMkLst>
        </pc:spChg>
        <pc:spChg chg="mod">
          <ac:chgData name="Magda Koncsag" userId="8524e64c-85c0-4cc3-b074-12e27edabc72" providerId="ADAL" clId="{D2007932-C1F3-452B-B5C2-B9821ED36ABB}" dt="2024-01-25T14:21:29.525" v="101" actId="14100"/>
          <ac:spMkLst>
            <pc:docMk/>
            <pc:sldMk cId="180198184" sldId="279"/>
            <ac:spMk id="42" creationId="{A815231C-5CDA-8353-EBE1-01E946BEE558}"/>
          </ac:spMkLst>
        </pc:spChg>
        <pc:spChg chg="mod">
          <ac:chgData name="Magda Koncsag" userId="8524e64c-85c0-4cc3-b074-12e27edabc72" providerId="ADAL" clId="{D2007932-C1F3-452B-B5C2-B9821ED36ABB}" dt="2024-01-25T14:21:22.674" v="99" actId="2711"/>
          <ac:spMkLst>
            <pc:docMk/>
            <pc:sldMk cId="180198184" sldId="279"/>
            <ac:spMk id="43" creationId="{5E1EF758-FB52-6B91-76E6-CC7F7E6A4A2F}"/>
          </ac:spMkLst>
        </pc:spChg>
        <pc:spChg chg="mod">
          <ac:chgData name="Magda Koncsag" userId="8524e64c-85c0-4cc3-b074-12e27edabc72" providerId="ADAL" clId="{D2007932-C1F3-452B-B5C2-B9821ED36ABB}" dt="2024-01-25T14:21:17.622" v="98" actId="2711"/>
          <ac:spMkLst>
            <pc:docMk/>
            <pc:sldMk cId="180198184" sldId="279"/>
            <ac:spMk id="44" creationId="{28CB8914-A093-07F4-2D70-702A0253637D}"/>
          </ac:spMkLst>
        </pc:spChg>
        <pc:spChg chg="mod">
          <ac:chgData name="Magda Koncsag" userId="8524e64c-85c0-4cc3-b074-12e27edabc72" providerId="ADAL" clId="{D2007932-C1F3-452B-B5C2-B9821ED36ABB}" dt="2024-01-25T14:28:55.725" v="172" actId="1076"/>
          <ac:spMkLst>
            <pc:docMk/>
            <pc:sldMk cId="180198184" sldId="279"/>
            <ac:spMk id="50" creationId="{C9028626-1656-696C-E631-E8D75F54FAEB}"/>
          </ac:spMkLst>
        </pc:spChg>
        <pc:spChg chg="mod">
          <ac:chgData name="Magda Koncsag" userId="8524e64c-85c0-4cc3-b074-12e27edabc72" providerId="ADAL" clId="{D2007932-C1F3-452B-B5C2-B9821ED36ABB}" dt="2024-01-25T14:20:32.882" v="96" actId="2711"/>
          <ac:spMkLst>
            <pc:docMk/>
            <pc:sldMk cId="180198184" sldId="279"/>
            <ac:spMk id="53" creationId="{52322141-DA14-CD7B-0310-F9FAAE146C8B}"/>
          </ac:spMkLst>
        </pc:spChg>
        <pc:spChg chg="mod">
          <ac:chgData name="Magda Koncsag" userId="8524e64c-85c0-4cc3-b074-12e27edabc72" providerId="ADAL" clId="{D2007932-C1F3-452B-B5C2-B9821ED36ABB}" dt="2024-01-25T14:20:41.112" v="97" actId="2711"/>
          <ac:spMkLst>
            <pc:docMk/>
            <pc:sldMk cId="180198184" sldId="279"/>
            <ac:spMk id="54" creationId="{347F74E0-7B44-7981-62E0-2DBAAA993639}"/>
          </ac:spMkLst>
        </pc:spChg>
        <pc:spChg chg="mod">
          <ac:chgData name="Magda Koncsag" userId="8524e64c-85c0-4cc3-b074-12e27edabc72" providerId="ADAL" clId="{D2007932-C1F3-452B-B5C2-B9821ED36ABB}" dt="2024-01-25T14:21:35.859" v="102" actId="2711"/>
          <ac:spMkLst>
            <pc:docMk/>
            <pc:sldMk cId="180198184" sldId="279"/>
            <ac:spMk id="55" creationId="{E89C7B64-42C7-FCB4-2018-F72F5923C38E}"/>
          </ac:spMkLst>
        </pc:spChg>
        <pc:spChg chg="mod">
          <ac:chgData name="Magda Koncsag" userId="8524e64c-85c0-4cc3-b074-12e27edabc72" providerId="ADAL" clId="{D2007932-C1F3-452B-B5C2-B9821ED36ABB}" dt="2024-01-25T14:30:26.242" v="192" actId="14100"/>
          <ac:spMkLst>
            <pc:docMk/>
            <pc:sldMk cId="180198184" sldId="279"/>
            <ac:spMk id="56" creationId="{652ADC4E-7FE9-1850-6AA8-041688DA1F8E}"/>
          </ac:spMkLst>
        </pc:spChg>
        <pc:spChg chg="mod">
          <ac:chgData name="Magda Koncsag" userId="8524e64c-85c0-4cc3-b074-12e27edabc72" providerId="ADAL" clId="{D2007932-C1F3-452B-B5C2-B9821ED36ABB}" dt="2024-01-25T14:31:47.609" v="211" actId="14100"/>
          <ac:spMkLst>
            <pc:docMk/>
            <pc:sldMk cId="180198184" sldId="279"/>
            <ac:spMk id="57" creationId="{29AB72E4-13E8-7EA6-14E1-F062FA8678C5}"/>
          </ac:spMkLst>
        </pc:spChg>
        <pc:spChg chg="mod">
          <ac:chgData name="Magda Koncsag" userId="8524e64c-85c0-4cc3-b074-12e27edabc72" providerId="ADAL" clId="{D2007932-C1F3-452B-B5C2-B9821ED36ABB}" dt="2024-01-25T14:31:55.367" v="212" actId="1076"/>
          <ac:spMkLst>
            <pc:docMk/>
            <pc:sldMk cId="180198184" sldId="279"/>
            <ac:spMk id="58" creationId="{00119085-17D8-A968-D003-B29EFC13699A}"/>
          </ac:spMkLst>
        </pc:spChg>
        <pc:spChg chg="mod">
          <ac:chgData name="Magda Koncsag" userId="8524e64c-85c0-4cc3-b074-12e27edabc72" providerId="ADAL" clId="{D2007932-C1F3-452B-B5C2-B9821ED36ABB}" dt="2024-01-25T14:32:40.304" v="221" actId="1076"/>
          <ac:spMkLst>
            <pc:docMk/>
            <pc:sldMk cId="180198184" sldId="279"/>
            <ac:spMk id="59" creationId="{984DCF82-A989-1026-DA4D-E8CA05858AA2}"/>
          </ac:spMkLst>
        </pc:spChg>
        <pc:spChg chg="mod">
          <ac:chgData name="Magda Koncsag" userId="8524e64c-85c0-4cc3-b074-12e27edabc72" providerId="ADAL" clId="{D2007932-C1F3-452B-B5C2-B9821ED36ABB}" dt="2024-01-25T14:31:23.120" v="204" actId="1076"/>
          <ac:spMkLst>
            <pc:docMk/>
            <pc:sldMk cId="180198184" sldId="279"/>
            <ac:spMk id="61" creationId="{83666F19-E473-3A06-B867-4EE96EBCA4E6}"/>
          </ac:spMkLst>
        </pc:spChg>
        <pc:spChg chg="mod">
          <ac:chgData name="Magda Koncsag" userId="8524e64c-85c0-4cc3-b074-12e27edabc72" providerId="ADAL" clId="{D2007932-C1F3-452B-B5C2-B9821ED36ABB}" dt="2024-01-25T14:31:26.752" v="205" actId="1076"/>
          <ac:spMkLst>
            <pc:docMk/>
            <pc:sldMk cId="180198184" sldId="279"/>
            <ac:spMk id="62" creationId="{5E005271-B948-AE91-5421-CBB584267E7D}"/>
          </ac:spMkLst>
        </pc:spChg>
        <pc:spChg chg="mod">
          <ac:chgData name="Magda Koncsag" userId="8524e64c-85c0-4cc3-b074-12e27edabc72" providerId="ADAL" clId="{D2007932-C1F3-452B-B5C2-B9821ED36ABB}" dt="2024-01-25T14:31:30.016" v="206" actId="1076"/>
          <ac:spMkLst>
            <pc:docMk/>
            <pc:sldMk cId="180198184" sldId="279"/>
            <ac:spMk id="63" creationId="{95C618FD-2D09-D845-D559-52D93277A5BE}"/>
          </ac:spMkLst>
        </pc:spChg>
        <pc:spChg chg="mod">
          <ac:chgData name="Magda Koncsag" userId="8524e64c-85c0-4cc3-b074-12e27edabc72" providerId="ADAL" clId="{D2007932-C1F3-452B-B5C2-B9821ED36ABB}" dt="2024-01-25T14:31:35.233" v="208" actId="1076"/>
          <ac:spMkLst>
            <pc:docMk/>
            <pc:sldMk cId="180198184" sldId="279"/>
            <ac:spMk id="64" creationId="{DA1028A4-E5D8-DF9F-AFE5-055BAFD8CAC0}"/>
          </ac:spMkLst>
        </pc:spChg>
        <pc:spChg chg="mod">
          <ac:chgData name="Magda Koncsag" userId="8524e64c-85c0-4cc3-b074-12e27edabc72" providerId="ADAL" clId="{D2007932-C1F3-452B-B5C2-B9821ED36ABB}" dt="2024-01-25T14:36:04.684" v="264" actId="1076"/>
          <ac:spMkLst>
            <pc:docMk/>
            <pc:sldMk cId="180198184" sldId="279"/>
            <ac:spMk id="71" creationId="{ACD363C8-EBFE-1EEA-7CE9-24C66558FF25}"/>
          </ac:spMkLst>
        </pc:spChg>
        <pc:spChg chg="mod">
          <ac:chgData name="Magda Koncsag" userId="8524e64c-85c0-4cc3-b074-12e27edabc72" providerId="ADAL" clId="{D2007932-C1F3-452B-B5C2-B9821ED36ABB}" dt="2024-01-25T14:41:18.911" v="314" actId="20577"/>
          <ac:spMkLst>
            <pc:docMk/>
            <pc:sldMk cId="180198184" sldId="279"/>
            <ac:spMk id="72" creationId="{2C2B8AAF-5F7D-DD9C-1FB1-9133EFD3BB58}"/>
          </ac:spMkLst>
        </pc:spChg>
        <pc:spChg chg="mod">
          <ac:chgData name="Magda Koncsag" userId="8524e64c-85c0-4cc3-b074-12e27edabc72" providerId="ADAL" clId="{D2007932-C1F3-452B-B5C2-B9821ED36ABB}" dt="2024-01-25T14:41:55.484" v="322" actId="14100"/>
          <ac:spMkLst>
            <pc:docMk/>
            <pc:sldMk cId="180198184" sldId="279"/>
            <ac:spMk id="73" creationId="{BDC298D5-C7C5-023D-AC19-158D685A5055}"/>
          </ac:spMkLst>
        </pc:spChg>
        <pc:spChg chg="add del mod">
          <ac:chgData name="Magda Koncsag" userId="8524e64c-85c0-4cc3-b074-12e27edabc72" providerId="ADAL" clId="{D2007932-C1F3-452B-B5C2-B9821ED36ABB}" dt="2024-01-25T14:39:33.819" v="297" actId="478"/>
          <ac:spMkLst>
            <pc:docMk/>
            <pc:sldMk cId="180198184" sldId="279"/>
            <ac:spMk id="78" creationId="{28141301-39EA-72FF-E5F1-2A57073C2ABA}"/>
          </ac:spMkLst>
        </pc:spChg>
        <pc:spChg chg="add del">
          <ac:chgData name="Magda Koncsag" userId="8524e64c-85c0-4cc3-b074-12e27edabc72" providerId="ADAL" clId="{D2007932-C1F3-452B-B5C2-B9821ED36ABB}" dt="2024-01-25T14:45:47.842" v="403" actId="11529"/>
          <ac:spMkLst>
            <pc:docMk/>
            <pc:sldMk cId="180198184" sldId="279"/>
            <ac:spMk id="82" creationId="{6A024EA3-0348-7F74-1997-0487FCAA32E6}"/>
          </ac:spMkLst>
        </pc:spChg>
        <pc:spChg chg="mod">
          <ac:chgData name="Magda Koncsag" userId="8524e64c-85c0-4cc3-b074-12e27edabc72" providerId="ADAL" clId="{D2007932-C1F3-452B-B5C2-B9821ED36ABB}" dt="2024-01-25T14:26:30.362" v="163" actId="2711"/>
          <ac:spMkLst>
            <pc:docMk/>
            <pc:sldMk cId="180198184" sldId="279"/>
            <ac:spMk id="136" creationId="{A7AE0A75-916A-AAF5-BF8D-364309DC3DB8}"/>
          </ac:spMkLst>
        </pc:spChg>
        <pc:picChg chg="add del mod">
          <ac:chgData name="Magda Koncsag" userId="8524e64c-85c0-4cc3-b074-12e27edabc72" providerId="ADAL" clId="{D2007932-C1F3-452B-B5C2-B9821ED36ABB}" dt="2024-01-25T14:37:22.128" v="269" actId="478"/>
          <ac:picMkLst>
            <pc:docMk/>
            <pc:sldMk cId="180198184" sldId="279"/>
            <ac:picMk id="4" creationId="{9C52151E-3460-0470-60B8-89AA62D6CCC7}"/>
          </ac:picMkLst>
        </pc:picChg>
        <pc:picChg chg="add del mod">
          <ac:chgData name="Magda Koncsag" userId="8524e64c-85c0-4cc3-b074-12e27edabc72" providerId="ADAL" clId="{D2007932-C1F3-452B-B5C2-B9821ED36ABB}" dt="2024-01-25T14:42:32.207" v="328" actId="478"/>
          <ac:picMkLst>
            <pc:docMk/>
            <pc:sldMk cId="180198184" sldId="279"/>
            <ac:picMk id="66" creationId="{5431D2CB-F7EA-13E3-F6AE-9AAAE22E6F8D}"/>
          </ac:picMkLst>
        </pc:picChg>
        <pc:picChg chg="mod">
          <ac:chgData name="Magda Koncsag" userId="8524e64c-85c0-4cc3-b074-12e27edabc72" providerId="ADAL" clId="{D2007932-C1F3-452B-B5C2-B9821ED36ABB}" dt="2024-01-25T14:51:27.218" v="404" actId="14100"/>
          <ac:picMkLst>
            <pc:docMk/>
            <pc:sldMk cId="180198184" sldId="279"/>
            <ac:picMk id="76" creationId="{00000000-0000-0000-0000-000000000000}"/>
          </ac:picMkLst>
        </pc:picChg>
        <pc:picChg chg="add del mod">
          <ac:chgData name="Magda Koncsag" userId="8524e64c-85c0-4cc3-b074-12e27edabc72" providerId="ADAL" clId="{D2007932-C1F3-452B-B5C2-B9821ED36ABB}" dt="2024-01-25T14:41:23.454" v="315" actId="478"/>
          <ac:picMkLst>
            <pc:docMk/>
            <pc:sldMk cId="180198184" sldId="279"/>
            <ac:picMk id="77" creationId="{9EA4B555-FBB7-DF88-42E4-A8901589D84F}"/>
          </ac:picMkLst>
        </pc:picChg>
        <pc:cxnChg chg="mod">
          <ac:chgData name="Magda Koncsag" userId="8524e64c-85c0-4cc3-b074-12e27edabc72" providerId="ADAL" clId="{D2007932-C1F3-452B-B5C2-B9821ED36ABB}" dt="2024-01-25T14:42:42.528" v="329" actId="1076"/>
          <ac:cxnSpMkLst>
            <pc:docMk/>
            <pc:sldMk cId="180198184" sldId="279"/>
            <ac:cxnSpMk id="26" creationId="{D3D2FC4E-913F-2DD2-238C-81FB0AF354D5}"/>
          </ac:cxnSpMkLst>
        </pc:cxnChg>
        <pc:cxnChg chg="mod">
          <ac:chgData name="Magda Koncsag" userId="8524e64c-85c0-4cc3-b074-12e27edabc72" providerId="ADAL" clId="{D2007932-C1F3-452B-B5C2-B9821ED36ABB}" dt="2024-01-25T14:29:57.841" v="184" actId="14100"/>
          <ac:cxnSpMkLst>
            <pc:docMk/>
            <pc:sldMk cId="180198184" sldId="279"/>
            <ac:cxnSpMk id="37" creationId="{26591D1C-0AED-1581-0E3C-21820B893C92}"/>
          </ac:cxnSpMkLst>
        </pc:cxnChg>
        <pc:cxnChg chg="mod">
          <ac:chgData name="Magda Koncsag" userId="8524e64c-85c0-4cc3-b074-12e27edabc72" providerId="ADAL" clId="{D2007932-C1F3-452B-B5C2-B9821ED36ABB}" dt="2024-01-25T14:30:01.424" v="185" actId="14100"/>
          <ac:cxnSpMkLst>
            <pc:docMk/>
            <pc:sldMk cId="180198184" sldId="279"/>
            <ac:cxnSpMk id="40" creationId="{AC3CBACF-EE8C-509C-07AD-228EF3B8475A}"/>
          </ac:cxnSpMkLst>
        </pc:cxnChg>
        <pc:cxnChg chg="mod">
          <ac:chgData name="Magda Koncsag" userId="8524e64c-85c0-4cc3-b074-12e27edabc72" providerId="ADAL" clId="{D2007932-C1F3-452B-B5C2-B9821ED36ABB}" dt="2024-01-25T14:30:18.592" v="191" actId="14100"/>
          <ac:cxnSpMkLst>
            <pc:docMk/>
            <pc:sldMk cId="180198184" sldId="279"/>
            <ac:cxnSpMk id="41" creationId="{17B5D94A-031F-590B-00A4-3744061A40F0}"/>
          </ac:cxnSpMkLst>
        </pc:cxnChg>
        <pc:cxnChg chg="mod">
          <ac:chgData name="Magda Koncsag" userId="8524e64c-85c0-4cc3-b074-12e27edabc72" providerId="ADAL" clId="{D2007932-C1F3-452B-B5C2-B9821ED36ABB}" dt="2024-01-25T14:29:02.272" v="174" actId="1076"/>
          <ac:cxnSpMkLst>
            <pc:docMk/>
            <pc:sldMk cId="180198184" sldId="279"/>
            <ac:cxnSpMk id="51" creationId="{C2677023-EAA3-250A-D6B1-DF02AE8D202B}"/>
          </ac:cxnSpMkLst>
        </pc:cxnChg>
        <pc:cxnChg chg="mod">
          <ac:chgData name="Magda Koncsag" userId="8524e64c-85c0-4cc3-b074-12e27edabc72" providerId="ADAL" clId="{D2007932-C1F3-452B-B5C2-B9821ED36ABB}" dt="2024-01-25T14:29:17.217" v="177" actId="1076"/>
          <ac:cxnSpMkLst>
            <pc:docMk/>
            <pc:sldMk cId="180198184" sldId="279"/>
            <ac:cxnSpMk id="52" creationId="{9D531937-A524-7739-AE7A-A6B0F60D15F8}"/>
          </ac:cxnSpMkLst>
        </pc:cxnChg>
        <pc:cxnChg chg="mod">
          <ac:chgData name="Magda Koncsag" userId="8524e64c-85c0-4cc3-b074-12e27edabc72" providerId="ADAL" clId="{D2007932-C1F3-452B-B5C2-B9821ED36ABB}" dt="2024-01-25T14:31:42.056" v="209" actId="14100"/>
          <ac:cxnSpMkLst>
            <pc:docMk/>
            <pc:sldMk cId="180198184" sldId="279"/>
            <ac:cxnSpMk id="65" creationId="{4ACD124C-D604-4693-928E-D07ABF8789FD}"/>
          </ac:cxnSpMkLst>
        </pc:cxnChg>
        <pc:cxnChg chg="mod">
          <ac:chgData name="Magda Koncsag" userId="8524e64c-85c0-4cc3-b074-12e27edabc72" providerId="ADAL" clId="{D2007932-C1F3-452B-B5C2-B9821ED36ABB}" dt="2024-01-25T14:31:18.369" v="203" actId="1076"/>
          <ac:cxnSpMkLst>
            <pc:docMk/>
            <pc:sldMk cId="180198184" sldId="279"/>
            <ac:cxnSpMk id="67" creationId="{4FE3038C-823F-BA0F-EABA-54C1A38A8D05}"/>
          </ac:cxnSpMkLst>
        </pc:cxnChg>
        <pc:cxnChg chg="add del mod">
          <ac:chgData name="Magda Koncsag" userId="8524e64c-85c0-4cc3-b074-12e27edabc72" providerId="ADAL" clId="{D2007932-C1F3-452B-B5C2-B9821ED36ABB}" dt="2024-01-25T14:41:50.623" v="321" actId="478"/>
          <ac:cxnSpMkLst>
            <pc:docMk/>
            <pc:sldMk cId="180198184" sldId="279"/>
            <ac:cxnSpMk id="69" creationId="{B4934483-B046-2621-FB18-2549DBE6861D}"/>
          </ac:cxnSpMkLst>
        </pc:cxnChg>
        <pc:cxnChg chg="mod">
          <ac:chgData name="Magda Koncsag" userId="8524e64c-85c0-4cc3-b074-12e27edabc72" providerId="ADAL" clId="{D2007932-C1F3-452B-B5C2-B9821ED36ABB}" dt="2024-01-25T14:30:35.208" v="196" actId="1076"/>
          <ac:cxnSpMkLst>
            <pc:docMk/>
            <pc:sldMk cId="180198184" sldId="279"/>
            <ac:cxnSpMk id="70" creationId="{2188494F-25C5-2F79-30BB-768BFE245AEB}"/>
          </ac:cxnSpMkLst>
        </pc:cxnChg>
        <pc:cxnChg chg="mod">
          <ac:chgData name="Magda Koncsag" userId="8524e64c-85c0-4cc3-b074-12e27edabc72" providerId="ADAL" clId="{D2007932-C1F3-452B-B5C2-B9821ED36ABB}" dt="2024-01-25T14:32:49.568" v="222" actId="14100"/>
          <ac:cxnSpMkLst>
            <pc:docMk/>
            <pc:sldMk cId="180198184" sldId="279"/>
            <ac:cxnSpMk id="88" creationId="{86B4638C-5E99-16A4-8355-CD1176C32DF9}"/>
          </ac:cxnSpMkLst>
        </pc:cxnChg>
        <pc:cxnChg chg="mod">
          <ac:chgData name="Magda Koncsag" userId="8524e64c-85c0-4cc3-b074-12e27edabc72" providerId="ADAL" clId="{D2007932-C1F3-452B-B5C2-B9821ED36ABB}" dt="2024-01-25T14:32:28.451" v="219" actId="14100"/>
          <ac:cxnSpMkLst>
            <pc:docMk/>
            <pc:sldMk cId="180198184" sldId="279"/>
            <ac:cxnSpMk id="89" creationId="{6B6615F5-336C-8380-F5E2-578EA5D9FC24}"/>
          </ac:cxnSpMkLst>
        </pc:cxnChg>
        <pc:cxnChg chg="mod">
          <ac:chgData name="Magda Koncsag" userId="8524e64c-85c0-4cc3-b074-12e27edabc72" providerId="ADAL" clId="{D2007932-C1F3-452B-B5C2-B9821ED36ABB}" dt="2024-01-25T14:33:25.857" v="234" actId="14100"/>
          <ac:cxnSpMkLst>
            <pc:docMk/>
            <pc:sldMk cId="180198184" sldId="279"/>
            <ac:cxnSpMk id="92" creationId="{C8853D2F-3BF3-2414-CB1F-3B7D67061A3D}"/>
          </ac:cxnSpMkLst>
        </pc:cxnChg>
        <pc:cxnChg chg="mod">
          <ac:chgData name="Magda Koncsag" userId="8524e64c-85c0-4cc3-b074-12e27edabc72" providerId="ADAL" clId="{D2007932-C1F3-452B-B5C2-B9821ED36ABB}" dt="2024-01-25T14:31:23.120" v="204" actId="1076"/>
          <ac:cxnSpMkLst>
            <pc:docMk/>
            <pc:sldMk cId="180198184" sldId="279"/>
            <ac:cxnSpMk id="114" creationId="{F23C9598-E5C0-B27C-F8A9-37A81B4C51B8}"/>
          </ac:cxnSpMkLst>
        </pc:cxnChg>
        <pc:cxnChg chg="mod">
          <ac:chgData name="Magda Koncsag" userId="8524e64c-85c0-4cc3-b074-12e27edabc72" providerId="ADAL" clId="{D2007932-C1F3-452B-B5C2-B9821ED36ABB}" dt="2024-01-25T14:34:23.408" v="244" actId="1076"/>
          <ac:cxnSpMkLst>
            <pc:docMk/>
            <pc:sldMk cId="180198184" sldId="279"/>
            <ac:cxnSpMk id="129" creationId="{D8DFF828-02CA-73A8-821E-8066B87CAB93}"/>
          </ac:cxnSpMkLst>
        </pc:cxnChg>
        <pc:cxnChg chg="mod">
          <ac:chgData name="Magda Koncsag" userId="8524e64c-85c0-4cc3-b074-12e27edabc72" providerId="ADAL" clId="{D2007932-C1F3-452B-B5C2-B9821ED36ABB}" dt="2024-01-25T14:36:13.676" v="266" actId="14100"/>
          <ac:cxnSpMkLst>
            <pc:docMk/>
            <pc:sldMk cId="180198184" sldId="279"/>
            <ac:cxnSpMk id="145" creationId="{D40F7911-4C87-B678-E40E-3C9D0096B6E6}"/>
          </ac:cxnSpMkLst>
        </pc:cxnChg>
      </pc:sldChg>
      <pc:sldChg chg="modSp mod">
        <pc:chgData name="Magda Koncsag" userId="8524e64c-85c0-4cc3-b074-12e27edabc72" providerId="ADAL" clId="{D2007932-C1F3-452B-B5C2-B9821ED36ABB}" dt="2024-01-25T14:44:46.411" v="399" actId="1076"/>
        <pc:sldMkLst>
          <pc:docMk/>
          <pc:sldMk cId="3932157947" sldId="283"/>
        </pc:sldMkLst>
        <pc:spChg chg="mod">
          <ac:chgData name="Magda Koncsag" userId="8524e64c-85c0-4cc3-b074-12e27edabc72" providerId="ADAL" clId="{D2007932-C1F3-452B-B5C2-B9821ED36ABB}" dt="2024-01-25T14:44:46.411" v="399" actId="1076"/>
          <ac:spMkLst>
            <pc:docMk/>
            <pc:sldMk cId="3932157947" sldId="283"/>
            <ac:spMk id="5" creationId="{0BFBB3B2-B1A0-1EB3-39A4-0F1A31684A62}"/>
          </ac:spMkLst>
        </pc:spChg>
      </pc:sldChg>
    </pc:docChg>
  </pc:docChgLst>
  <pc:docChgLst>
    <pc:chgData name="Alin Patru" userId="58845ce4-3a6a-4c9a-9fe6-7007db9e001b" providerId="ADAL" clId="{84443AEF-DDC2-43C1-927F-5C8D6B69550E}"/>
    <pc:docChg chg="undo custSel modSld">
      <pc:chgData name="Alin Patru" userId="58845ce4-3a6a-4c9a-9fe6-7007db9e001b" providerId="ADAL" clId="{84443AEF-DDC2-43C1-927F-5C8D6B69550E}" dt="2024-01-26T08:27:44.266" v="875" actId="14100"/>
      <pc:docMkLst>
        <pc:docMk/>
      </pc:docMkLst>
      <pc:sldChg chg="modSp mod">
        <pc:chgData name="Alin Patru" userId="58845ce4-3a6a-4c9a-9fe6-7007db9e001b" providerId="ADAL" clId="{84443AEF-DDC2-43C1-927F-5C8D6B69550E}" dt="2024-01-26T08:20:05.492" v="807" actId="20577"/>
        <pc:sldMkLst>
          <pc:docMk/>
          <pc:sldMk cId="2350992587" sldId="272"/>
        </pc:sldMkLst>
        <pc:spChg chg="mod">
          <ac:chgData name="Alin Patru" userId="58845ce4-3a6a-4c9a-9fe6-7007db9e001b" providerId="ADAL" clId="{84443AEF-DDC2-43C1-927F-5C8D6B69550E}" dt="2024-01-26T08:20:05.492" v="807" actId="20577"/>
          <ac:spMkLst>
            <pc:docMk/>
            <pc:sldMk cId="2350992587" sldId="272"/>
            <ac:spMk id="17" creationId="{64DEBEB6-02BC-4802-B203-F17DBAC9009D}"/>
          </ac:spMkLst>
        </pc:spChg>
      </pc:sldChg>
      <pc:sldChg chg="modSp mod">
        <pc:chgData name="Alin Patru" userId="58845ce4-3a6a-4c9a-9fe6-7007db9e001b" providerId="ADAL" clId="{84443AEF-DDC2-43C1-927F-5C8D6B69550E}" dt="2024-01-26T08:21:54.742" v="811" actId="1076"/>
        <pc:sldMkLst>
          <pc:docMk/>
          <pc:sldMk cId="1309937168" sldId="274"/>
        </pc:sldMkLst>
        <pc:picChg chg="mod">
          <ac:chgData name="Alin Patru" userId="58845ce4-3a6a-4c9a-9fe6-7007db9e001b" providerId="ADAL" clId="{84443AEF-DDC2-43C1-927F-5C8D6B69550E}" dt="2024-01-26T08:21:54.742" v="811" actId="1076"/>
          <ac:picMkLst>
            <pc:docMk/>
            <pc:sldMk cId="1309937168" sldId="274"/>
            <ac:picMk id="2" creationId="{00000000-0000-0000-0000-000000000000}"/>
          </ac:picMkLst>
        </pc:picChg>
      </pc:sldChg>
      <pc:sldChg chg="addSp delSp modSp mod">
        <pc:chgData name="Alin Patru" userId="58845ce4-3a6a-4c9a-9fe6-7007db9e001b" providerId="ADAL" clId="{84443AEF-DDC2-43C1-927F-5C8D6B69550E}" dt="2024-01-26T08:19:06.940" v="797" actId="1076"/>
        <pc:sldMkLst>
          <pc:docMk/>
          <pc:sldMk cId="180198184" sldId="279"/>
        </pc:sldMkLst>
        <pc:spChg chg="mod">
          <ac:chgData name="Alin Patru" userId="58845ce4-3a6a-4c9a-9fe6-7007db9e001b" providerId="ADAL" clId="{84443AEF-DDC2-43C1-927F-5C8D6B69550E}" dt="2024-01-26T08:10:41.407" v="720" actId="14100"/>
          <ac:spMkLst>
            <pc:docMk/>
            <pc:sldMk cId="180198184" sldId="279"/>
            <ac:spMk id="2" creationId="{3326DDD6-AF65-DBBB-1CFA-DE0B38364E4D}"/>
          </ac:spMkLst>
        </pc:spChg>
        <pc:spChg chg="mod">
          <ac:chgData name="Alin Patru" userId="58845ce4-3a6a-4c9a-9fe6-7007db9e001b" providerId="ADAL" clId="{84443AEF-DDC2-43C1-927F-5C8D6B69550E}" dt="2024-01-26T08:19:06.940" v="797" actId="1076"/>
          <ac:spMkLst>
            <pc:docMk/>
            <pc:sldMk cId="180198184" sldId="279"/>
            <ac:spMk id="15" creationId="{894FC186-8511-679F-7F48-B8A569F88D7D}"/>
          </ac:spMkLst>
        </pc:spChg>
        <pc:spChg chg="mod">
          <ac:chgData name="Alin Patru" userId="58845ce4-3a6a-4c9a-9fe6-7007db9e001b" providerId="ADAL" clId="{84443AEF-DDC2-43C1-927F-5C8D6B69550E}" dt="2024-01-26T08:09:40.273" v="712" actId="1076"/>
          <ac:spMkLst>
            <pc:docMk/>
            <pc:sldMk cId="180198184" sldId="279"/>
            <ac:spMk id="23" creationId="{B221A442-7EDB-0C54-2292-0CD7D67A0029}"/>
          </ac:spMkLst>
        </pc:spChg>
        <pc:spChg chg="mod">
          <ac:chgData name="Alin Patru" userId="58845ce4-3a6a-4c9a-9fe6-7007db9e001b" providerId="ADAL" clId="{84443AEF-DDC2-43C1-927F-5C8D6B69550E}" dt="2024-01-26T08:09:43.255" v="713" actId="1076"/>
          <ac:spMkLst>
            <pc:docMk/>
            <pc:sldMk cId="180198184" sldId="279"/>
            <ac:spMk id="24" creationId="{2D4FEAD7-9081-77F9-082F-587B84D8D81F}"/>
          </ac:spMkLst>
        </pc:spChg>
        <pc:spChg chg="mod">
          <ac:chgData name="Alin Patru" userId="58845ce4-3a6a-4c9a-9fe6-7007db9e001b" providerId="ADAL" clId="{84443AEF-DDC2-43C1-927F-5C8D6B69550E}" dt="2024-01-26T08:10:14.167" v="716" actId="1076"/>
          <ac:spMkLst>
            <pc:docMk/>
            <pc:sldMk cId="180198184" sldId="279"/>
            <ac:spMk id="25" creationId="{17A940C4-8B9A-E329-0701-B64EF63818EC}"/>
          </ac:spMkLst>
        </pc:spChg>
        <pc:spChg chg="mod">
          <ac:chgData name="Alin Patru" userId="58845ce4-3a6a-4c9a-9fe6-7007db9e001b" providerId="ADAL" clId="{84443AEF-DDC2-43C1-927F-5C8D6B69550E}" dt="2024-01-26T07:47:05.472" v="464" actId="1076"/>
          <ac:spMkLst>
            <pc:docMk/>
            <pc:sldMk cId="180198184" sldId="279"/>
            <ac:spMk id="28" creationId="{DD8E9F8B-E042-E236-5120-B9E674056979}"/>
          </ac:spMkLst>
        </pc:spChg>
        <pc:spChg chg="mod">
          <ac:chgData name="Alin Patru" userId="58845ce4-3a6a-4c9a-9fe6-7007db9e001b" providerId="ADAL" clId="{84443AEF-DDC2-43C1-927F-5C8D6B69550E}" dt="2024-01-26T08:09:34.510" v="711" actId="1076"/>
          <ac:spMkLst>
            <pc:docMk/>
            <pc:sldMk cId="180198184" sldId="279"/>
            <ac:spMk id="29" creationId="{3B696660-BCE4-D5B2-F9DD-38A61A44CF4D}"/>
          </ac:spMkLst>
        </pc:spChg>
        <pc:spChg chg="mod">
          <ac:chgData name="Alin Patru" userId="58845ce4-3a6a-4c9a-9fe6-7007db9e001b" providerId="ADAL" clId="{84443AEF-DDC2-43C1-927F-5C8D6B69550E}" dt="2024-01-26T08:09:25.799" v="709" actId="1076"/>
          <ac:spMkLst>
            <pc:docMk/>
            <pc:sldMk cId="180198184" sldId="279"/>
            <ac:spMk id="30" creationId="{EDED6FB7-00E7-7AEE-BD39-7D388FA9A956}"/>
          </ac:spMkLst>
        </pc:spChg>
        <pc:spChg chg="del mod">
          <ac:chgData name="Alin Patru" userId="58845ce4-3a6a-4c9a-9fe6-7007db9e001b" providerId="ADAL" clId="{84443AEF-DDC2-43C1-927F-5C8D6B69550E}" dt="2024-01-25T16:15:55.576" v="295" actId="478"/>
          <ac:spMkLst>
            <pc:docMk/>
            <pc:sldMk cId="180198184" sldId="279"/>
            <ac:spMk id="32" creationId="{AB79EB81-A8D3-8FB0-6F3D-FC899230F507}"/>
          </ac:spMkLst>
        </pc:spChg>
        <pc:spChg chg="mod">
          <ac:chgData name="Alin Patru" userId="58845ce4-3a6a-4c9a-9fe6-7007db9e001b" providerId="ADAL" clId="{84443AEF-DDC2-43C1-927F-5C8D6B69550E}" dt="2024-01-26T07:48:26.737" v="532" actId="1076"/>
          <ac:spMkLst>
            <pc:docMk/>
            <pc:sldMk cId="180198184" sldId="279"/>
            <ac:spMk id="42" creationId="{A815231C-5CDA-8353-EBE1-01E946BEE558}"/>
          </ac:spMkLst>
        </pc:spChg>
        <pc:spChg chg="mod">
          <ac:chgData name="Alin Patru" userId="58845ce4-3a6a-4c9a-9fe6-7007db9e001b" providerId="ADAL" clId="{84443AEF-DDC2-43C1-927F-5C8D6B69550E}" dt="2024-01-26T07:48:20.575" v="531" actId="1076"/>
          <ac:spMkLst>
            <pc:docMk/>
            <pc:sldMk cId="180198184" sldId="279"/>
            <ac:spMk id="44" creationId="{28CB8914-A093-07F4-2D70-702A0253637D}"/>
          </ac:spMkLst>
        </pc:spChg>
        <pc:spChg chg="mod">
          <ac:chgData name="Alin Patru" userId="58845ce4-3a6a-4c9a-9fe6-7007db9e001b" providerId="ADAL" clId="{84443AEF-DDC2-43C1-927F-5C8D6B69550E}" dt="2024-01-25T15:52:52.999" v="4" actId="1076"/>
          <ac:spMkLst>
            <pc:docMk/>
            <pc:sldMk cId="180198184" sldId="279"/>
            <ac:spMk id="50" creationId="{C9028626-1656-696C-E631-E8D75F54FAEB}"/>
          </ac:spMkLst>
        </pc:spChg>
        <pc:spChg chg="mod">
          <ac:chgData name="Alin Patru" userId="58845ce4-3a6a-4c9a-9fe6-7007db9e001b" providerId="ADAL" clId="{84443AEF-DDC2-43C1-927F-5C8D6B69550E}" dt="2024-01-25T15:54:24.121" v="17" actId="1076"/>
          <ac:spMkLst>
            <pc:docMk/>
            <pc:sldMk cId="180198184" sldId="279"/>
            <ac:spMk id="54" creationId="{347F74E0-7B44-7981-62E0-2DBAAA993639}"/>
          </ac:spMkLst>
        </pc:spChg>
        <pc:spChg chg="mod">
          <ac:chgData name="Alin Patru" userId="58845ce4-3a6a-4c9a-9fe6-7007db9e001b" providerId="ADAL" clId="{84443AEF-DDC2-43C1-927F-5C8D6B69550E}" dt="2024-01-26T08:17:28.460" v="781" actId="1076"/>
          <ac:spMkLst>
            <pc:docMk/>
            <pc:sldMk cId="180198184" sldId="279"/>
            <ac:spMk id="55" creationId="{E89C7B64-42C7-FCB4-2018-F72F5923C38E}"/>
          </ac:spMkLst>
        </pc:spChg>
        <pc:spChg chg="mod">
          <ac:chgData name="Alin Patru" userId="58845ce4-3a6a-4c9a-9fe6-7007db9e001b" providerId="ADAL" clId="{84443AEF-DDC2-43C1-927F-5C8D6B69550E}" dt="2024-01-26T08:00:03.304" v="626" actId="1076"/>
          <ac:spMkLst>
            <pc:docMk/>
            <pc:sldMk cId="180198184" sldId="279"/>
            <ac:spMk id="57" creationId="{29AB72E4-13E8-7EA6-14E1-F062FA8678C5}"/>
          </ac:spMkLst>
        </pc:spChg>
        <pc:spChg chg="mod">
          <ac:chgData name="Alin Patru" userId="58845ce4-3a6a-4c9a-9fe6-7007db9e001b" providerId="ADAL" clId="{84443AEF-DDC2-43C1-927F-5C8D6B69550E}" dt="2024-01-26T08:11:01.351" v="722" actId="1076"/>
          <ac:spMkLst>
            <pc:docMk/>
            <pc:sldMk cId="180198184" sldId="279"/>
            <ac:spMk id="58" creationId="{00119085-17D8-A968-D003-B29EFC13699A}"/>
          </ac:spMkLst>
        </pc:spChg>
        <pc:spChg chg="mod">
          <ac:chgData name="Alin Patru" userId="58845ce4-3a6a-4c9a-9fe6-7007db9e001b" providerId="ADAL" clId="{84443AEF-DDC2-43C1-927F-5C8D6B69550E}" dt="2024-01-26T08:11:09.567" v="724" actId="1076"/>
          <ac:spMkLst>
            <pc:docMk/>
            <pc:sldMk cId="180198184" sldId="279"/>
            <ac:spMk id="59" creationId="{984DCF82-A989-1026-DA4D-E8CA05858AA2}"/>
          </ac:spMkLst>
        </pc:spChg>
        <pc:spChg chg="mod">
          <ac:chgData name="Alin Patru" userId="58845ce4-3a6a-4c9a-9fe6-7007db9e001b" providerId="ADAL" clId="{84443AEF-DDC2-43C1-927F-5C8D6B69550E}" dt="2024-01-26T08:18:16.348" v="789" actId="1076"/>
          <ac:spMkLst>
            <pc:docMk/>
            <pc:sldMk cId="180198184" sldId="279"/>
            <ac:spMk id="61" creationId="{83666F19-E473-3A06-B867-4EE96EBCA4E6}"/>
          </ac:spMkLst>
        </pc:spChg>
        <pc:spChg chg="mod">
          <ac:chgData name="Alin Patru" userId="58845ce4-3a6a-4c9a-9fe6-7007db9e001b" providerId="ADAL" clId="{84443AEF-DDC2-43C1-927F-5C8D6B69550E}" dt="2024-01-26T08:17:36.339" v="783" actId="1076"/>
          <ac:spMkLst>
            <pc:docMk/>
            <pc:sldMk cId="180198184" sldId="279"/>
            <ac:spMk id="62" creationId="{5E005271-B948-AE91-5421-CBB584267E7D}"/>
          </ac:spMkLst>
        </pc:spChg>
        <pc:spChg chg="mod">
          <ac:chgData name="Alin Patru" userId="58845ce4-3a6a-4c9a-9fe6-7007db9e001b" providerId="ADAL" clId="{84443AEF-DDC2-43C1-927F-5C8D6B69550E}" dt="2024-01-26T08:17:41.405" v="784" actId="1076"/>
          <ac:spMkLst>
            <pc:docMk/>
            <pc:sldMk cId="180198184" sldId="279"/>
            <ac:spMk id="63" creationId="{95C618FD-2D09-D845-D559-52D93277A5BE}"/>
          </ac:spMkLst>
        </pc:spChg>
        <pc:spChg chg="mod">
          <ac:chgData name="Alin Patru" userId="58845ce4-3a6a-4c9a-9fe6-7007db9e001b" providerId="ADAL" clId="{84443AEF-DDC2-43C1-927F-5C8D6B69550E}" dt="2024-01-26T08:18:24.588" v="790" actId="1076"/>
          <ac:spMkLst>
            <pc:docMk/>
            <pc:sldMk cId="180198184" sldId="279"/>
            <ac:spMk id="64" creationId="{DA1028A4-E5D8-DF9F-AFE5-055BAFD8CAC0}"/>
          </ac:spMkLst>
        </pc:spChg>
        <pc:spChg chg="mod">
          <ac:chgData name="Alin Patru" userId="58845ce4-3a6a-4c9a-9fe6-7007db9e001b" providerId="ADAL" clId="{84443AEF-DDC2-43C1-927F-5C8D6B69550E}" dt="2024-01-26T08:11:58.919" v="735" actId="1076"/>
          <ac:spMkLst>
            <pc:docMk/>
            <pc:sldMk cId="180198184" sldId="279"/>
            <ac:spMk id="72" creationId="{2C2B8AAF-5F7D-DD9C-1FB1-9133EFD3BB58}"/>
          </ac:spMkLst>
        </pc:spChg>
        <pc:spChg chg="mod">
          <ac:chgData name="Alin Patru" userId="58845ce4-3a6a-4c9a-9fe6-7007db9e001b" providerId="ADAL" clId="{84443AEF-DDC2-43C1-927F-5C8D6B69550E}" dt="2024-01-26T08:12:06.999" v="737" actId="1076"/>
          <ac:spMkLst>
            <pc:docMk/>
            <pc:sldMk cId="180198184" sldId="279"/>
            <ac:spMk id="73" creationId="{BDC298D5-C7C5-023D-AC19-158D685A5055}"/>
          </ac:spMkLst>
        </pc:spChg>
        <pc:spChg chg="mod">
          <ac:chgData name="Alin Patru" userId="58845ce4-3a6a-4c9a-9fe6-7007db9e001b" providerId="ADAL" clId="{84443AEF-DDC2-43C1-927F-5C8D6B69550E}" dt="2024-01-26T08:16:54.630" v="778" actId="1076"/>
          <ac:spMkLst>
            <pc:docMk/>
            <pc:sldMk cId="180198184" sldId="279"/>
            <ac:spMk id="136" creationId="{A7AE0A75-916A-AAF5-BF8D-364309DC3DB8}"/>
          </ac:spMkLst>
        </pc:spChg>
        <pc:spChg chg="add mod">
          <ac:chgData name="Alin Patru" userId="58845ce4-3a6a-4c9a-9fe6-7007db9e001b" providerId="ADAL" clId="{84443AEF-DDC2-43C1-927F-5C8D6B69550E}" dt="2024-01-26T08:17:32.884" v="782" actId="1076"/>
          <ac:spMkLst>
            <pc:docMk/>
            <pc:sldMk cId="180198184" sldId="279"/>
            <ac:spMk id="140" creationId="{51E68A2D-102B-594D-D748-CADAEAEA57AD}"/>
          </ac:spMkLst>
        </pc:spChg>
        <pc:spChg chg="add mod">
          <ac:chgData name="Alin Patru" userId="58845ce4-3a6a-4c9a-9fe6-7007db9e001b" providerId="ADAL" clId="{84443AEF-DDC2-43C1-927F-5C8D6B69550E}" dt="2024-01-26T08:16:44.442" v="776" actId="1076"/>
          <ac:spMkLst>
            <pc:docMk/>
            <pc:sldMk cId="180198184" sldId="279"/>
            <ac:spMk id="168" creationId="{CE7AD501-1C3B-BCE9-4233-6BFE8EB5BA7A}"/>
          </ac:spMkLst>
        </pc:spChg>
        <pc:picChg chg="mod">
          <ac:chgData name="Alin Patru" userId="58845ce4-3a6a-4c9a-9fe6-7007db9e001b" providerId="ADAL" clId="{84443AEF-DDC2-43C1-927F-5C8D6B69550E}" dt="2024-01-26T07:46:49.279" v="463" actId="1076"/>
          <ac:picMkLst>
            <pc:docMk/>
            <pc:sldMk cId="180198184" sldId="279"/>
            <ac:picMk id="76" creationId="{00000000-0000-0000-0000-000000000000}"/>
          </ac:picMkLst>
        </pc:picChg>
        <pc:cxnChg chg="mod">
          <ac:chgData name="Alin Patru" userId="58845ce4-3a6a-4c9a-9fe6-7007db9e001b" providerId="ADAL" clId="{84443AEF-DDC2-43C1-927F-5C8D6B69550E}" dt="2024-01-26T08:08:48.744" v="708" actId="14100"/>
          <ac:cxnSpMkLst>
            <pc:docMk/>
            <pc:sldMk cId="180198184" sldId="279"/>
            <ac:cxnSpMk id="7" creationId="{0DA733D6-C58A-F83A-33B5-412D6CD59760}"/>
          </ac:cxnSpMkLst>
        </pc:cxnChg>
        <pc:cxnChg chg="del mod">
          <ac:chgData name="Alin Patru" userId="58845ce4-3a6a-4c9a-9fe6-7007db9e001b" providerId="ADAL" clId="{84443AEF-DDC2-43C1-927F-5C8D6B69550E}" dt="2024-01-25T16:05:19.048" v="149" actId="478"/>
          <ac:cxnSpMkLst>
            <pc:docMk/>
            <pc:sldMk cId="180198184" sldId="279"/>
            <ac:cxnSpMk id="16" creationId="{28346D2C-EA5A-D22D-45CE-E6F4BE4BBBA9}"/>
          </ac:cxnSpMkLst>
        </pc:cxnChg>
        <pc:cxnChg chg="mod">
          <ac:chgData name="Alin Patru" userId="58845ce4-3a6a-4c9a-9fe6-7007db9e001b" providerId="ADAL" clId="{84443AEF-DDC2-43C1-927F-5C8D6B69550E}" dt="2024-01-26T08:08:36.260" v="705" actId="1076"/>
          <ac:cxnSpMkLst>
            <pc:docMk/>
            <pc:sldMk cId="180198184" sldId="279"/>
            <ac:cxnSpMk id="17" creationId="{EE1D4158-7AC6-13F5-0ACC-4B8C1403AED1}"/>
          </ac:cxnSpMkLst>
        </pc:cxnChg>
        <pc:cxnChg chg="del mod">
          <ac:chgData name="Alin Patru" userId="58845ce4-3a6a-4c9a-9fe6-7007db9e001b" providerId="ADAL" clId="{84443AEF-DDC2-43C1-927F-5C8D6B69550E}" dt="2024-01-25T16:17:55.875" v="337" actId="478"/>
          <ac:cxnSpMkLst>
            <pc:docMk/>
            <pc:sldMk cId="180198184" sldId="279"/>
            <ac:cxnSpMk id="20" creationId="{C54492F3-8117-0DE1-7DB4-3E091D98C671}"/>
          </ac:cxnSpMkLst>
        </pc:cxnChg>
        <pc:cxnChg chg="mod">
          <ac:chgData name="Alin Patru" userId="58845ce4-3a6a-4c9a-9fe6-7007db9e001b" providerId="ADAL" clId="{84443AEF-DDC2-43C1-927F-5C8D6B69550E}" dt="2024-01-26T08:10:22.973" v="718" actId="1076"/>
          <ac:cxnSpMkLst>
            <pc:docMk/>
            <pc:sldMk cId="180198184" sldId="279"/>
            <ac:cxnSpMk id="21" creationId="{05A36729-A8F9-26B5-AE11-1B68520339D7}"/>
          </ac:cxnSpMkLst>
        </pc:cxnChg>
        <pc:cxnChg chg="mod">
          <ac:chgData name="Alin Patru" userId="58845ce4-3a6a-4c9a-9fe6-7007db9e001b" providerId="ADAL" clId="{84443AEF-DDC2-43C1-927F-5C8D6B69550E}" dt="2024-01-26T08:10:18.414" v="717" actId="1076"/>
          <ac:cxnSpMkLst>
            <pc:docMk/>
            <pc:sldMk cId="180198184" sldId="279"/>
            <ac:cxnSpMk id="26" creationId="{D3D2FC4E-913F-2DD2-238C-81FB0AF354D5}"/>
          </ac:cxnSpMkLst>
        </pc:cxnChg>
        <pc:cxnChg chg="mod">
          <ac:chgData name="Alin Patru" userId="58845ce4-3a6a-4c9a-9fe6-7007db9e001b" providerId="ADAL" clId="{84443AEF-DDC2-43C1-927F-5C8D6B69550E}" dt="2024-01-26T08:08:40.334" v="706" actId="14100"/>
          <ac:cxnSpMkLst>
            <pc:docMk/>
            <pc:sldMk cId="180198184" sldId="279"/>
            <ac:cxnSpMk id="33" creationId="{0D0B5ACA-1079-A59E-78B6-F9DE9265204D}"/>
          </ac:cxnSpMkLst>
        </pc:cxnChg>
        <pc:cxnChg chg="mod">
          <ac:chgData name="Alin Patru" userId="58845ce4-3a6a-4c9a-9fe6-7007db9e001b" providerId="ADAL" clId="{84443AEF-DDC2-43C1-927F-5C8D6B69550E}" dt="2024-01-25T16:14:40.819" v="247" actId="14100"/>
          <ac:cxnSpMkLst>
            <pc:docMk/>
            <pc:sldMk cId="180198184" sldId="279"/>
            <ac:cxnSpMk id="37" creationId="{26591D1C-0AED-1581-0E3C-21820B893C92}"/>
          </ac:cxnSpMkLst>
        </pc:cxnChg>
        <pc:cxnChg chg="mod">
          <ac:chgData name="Alin Patru" userId="58845ce4-3a6a-4c9a-9fe6-7007db9e001b" providerId="ADAL" clId="{84443AEF-DDC2-43C1-927F-5C8D6B69550E}" dt="2024-01-26T08:10:49.065" v="721" actId="14100"/>
          <ac:cxnSpMkLst>
            <pc:docMk/>
            <pc:sldMk cId="180198184" sldId="279"/>
            <ac:cxnSpMk id="40" creationId="{AC3CBACF-EE8C-509C-07AD-228EF3B8475A}"/>
          </ac:cxnSpMkLst>
        </pc:cxnChg>
        <pc:cxnChg chg="mod">
          <ac:chgData name="Alin Patru" userId="58845ce4-3a6a-4c9a-9fe6-7007db9e001b" providerId="ADAL" clId="{84443AEF-DDC2-43C1-927F-5C8D6B69550E}" dt="2024-01-26T07:44:34.173" v="436" actId="14100"/>
          <ac:cxnSpMkLst>
            <pc:docMk/>
            <pc:sldMk cId="180198184" sldId="279"/>
            <ac:cxnSpMk id="41" creationId="{17B5D94A-031F-590B-00A4-3744061A40F0}"/>
          </ac:cxnSpMkLst>
        </pc:cxnChg>
        <pc:cxnChg chg="mod">
          <ac:chgData name="Alin Patru" userId="58845ce4-3a6a-4c9a-9fe6-7007db9e001b" providerId="ADAL" clId="{84443AEF-DDC2-43C1-927F-5C8D6B69550E}" dt="2024-01-26T07:48:47.247" v="533" actId="14100"/>
          <ac:cxnSpMkLst>
            <pc:docMk/>
            <pc:sldMk cId="180198184" sldId="279"/>
            <ac:cxnSpMk id="46" creationId="{A902E788-297B-C717-B9C4-72BE70EFB75B}"/>
          </ac:cxnSpMkLst>
        </pc:cxnChg>
        <pc:cxnChg chg="mod">
          <ac:chgData name="Alin Patru" userId="58845ce4-3a6a-4c9a-9fe6-7007db9e001b" providerId="ADAL" clId="{84443AEF-DDC2-43C1-927F-5C8D6B69550E}" dt="2024-01-25T16:25:12.016" v="415" actId="14100"/>
          <ac:cxnSpMkLst>
            <pc:docMk/>
            <pc:sldMk cId="180198184" sldId="279"/>
            <ac:cxnSpMk id="47" creationId="{56E48F2B-993A-C8A6-E620-A71EF62A3827}"/>
          </ac:cxnSpMkLst>
        </pc:cxnChg>
        <pc:cxnChg chg="mod">
          <ac:chgData name="Alin Patru" userId="58845ce4-3a6a-4c9a-9fe6-7007db9e001b" providerId="ADAL" clId="{84443AEF-DDC2-43C1-927F-5C8D6B69550E}" dt="2024-01-25T15:52:56.981" v="5" actId="1076"/>
          <ac:cxnSpMkLst>
            <pc:docMk/>
            <pc:sldMk cId="180198184" sldId="279"/>
            <ac:cxnSpMk id="51" creationId="{C2677023-EAA3-250A-D6B1-DF02AE8D202B}"/>
          </ac:cxnSpMkLst>
        </pc:cxnChg>
        <pc:cxnChg chg="mod">
          <ac:chgData name="Alin Patru" userId="58845ce4-3a6a-4c9a-9fe6-7007db9e001b" providerId="ADAL" clId="{84443AEF-DDC2-43C1-927F-5C8D6B69550E}" dt="2024-01-25T15:54:38.707" v="21" actId="14100"/>
          <ac:cxnSpMkLst>
            <pc:docMk/>
            <pc:sldMk cId="180198184" sldId="279"/>
            <ac:cxnSpMk id="52" creationId="{9D531937-A524-7739-AE7A-A6B0F60D15F8}"/>
          </ac:cxnSpMkLst>
        </pc:cxnChg>
        <pc:cxnChg chg="del mod">
          <ac:chgData name="Alin Patru" userId="58845ce4-3a6a-4c9a-9fe6-7007db9e001b" providerId="ADAL" clId="{84443AEF-DDC2-43C1-927F-5C8D6B69550E}" dt="2024-01-25T15:58:24.087" v="64" actId="478"/>
          <ac:cxnSpMkLst>
            <pc:docMk/>
            <pc:sldMk cId="180198184" sldId="279"/>
            <ac:cxnSpMk id="65" creationId="{4ACD124C-D604-4693-928E-D07ABF8789FD}"/>
          </ac:cxnSpMkLst>
        </pc:cxnChg>
        <pc:cxnChg chg="del mod">
          <ac:chgData name="Alin Patru" userId="58845ce4-3a6a-4c9a-9fe6-7007db9e001b" providerId="ADAL" clId="{84443AEF-DDC2-43C1-927F-5C8D6B69550E}" dt="2024-01-25T16:05:23.502" v="150" actId="478"/>
          <ac:cxnSpMkLst>
            <pc:docMk/>
            <pc:sldMk cId="180198184" sldId="279"/>
            <ac:cxnSpMk id="67" creationId="{4FE3038C-823F-BA0F-EABA-54C1A38A8D05}"/>
          </ac:cxnSpMkLst>
        </pc:cxnChg>
        <pc:cxnChg chg="mod">
          <ac:chgData name="Alin Patru" userId="58845ce4-3a6a-4c9a-9fe6-7007db9e001b" providerId="ADAL" clId="{84443AEF-DDC2-43C1-927F-5C8D6B69550E}" dt="2024-01-26T08:18:24.588" v="790" actId="1076"/>
          <ac:cxnSpMkLst>
            <pc:docMk/>
            <pc:sldMk cId="180198184" sldId="279"/>
            <ac:cxnSpMk id="70" creationId="{2188494F-25C5-2F79-30BB-768BFE245AEB}"/>
          </ac:cxnSpMkLst>
        </pc:cxnChg>
        <pc:cxnChg chg="mod">
          <ac:chgData name="Alin Patru" userId="58845ce4-3a6a-4c9a-9fe6-7007db9e001b" providerId="ADAL" clId="{84443AEF-DDC2-43C1-927F-5C8D6B69550E}" dt="2024-01-25T15:54:53.073" v="24" actId="14100"/>
          <ac:cxnSpMkLst>
            <pc:docMk/>
            <pc:sldMk cId="180198184" sldId="279"/>
            <ac:cxnSpMk id="79" creationId="{BD4CEB23-F17F-F694-8ADC-20E3F3ED4F5E}"/>
          </ac:cxnSpMkLst>
        </pc:cxnChg>
        <pc:cxnChg chg="add mod">
          <ac:chgData name="Alin Patru" userId="58845ce4-3a6a-4c9a-9fe6-7007db9e001b" providerId="ADAL" clId="{84443AEF-DDC2-43C1-927F-5C8D6B69550E}" dt="2024-01-25T16:07:51.470" v="170" actId="14100"/>
          <ac:cxnSpMkLst>
            <pc:docMk/>
            <pc:sldMk cId="180198184" sldId="279"/>
            <ac:cxnSpMk id="82" creationId="{1BEED3F4-0F19-8864-FB0C-4CF3F0AF4F15}"/>
          </ac:cxnSpMkLst>
        </pc:cxnChg>
        <pc:cxnChg chg="del mod">
          <ac:chgData name="Alin Patru" userId="58845ce4-3a6a-4c9a-9fe6-7007db9e001b" providerId="ADAL" clId="{84443AEF-DDC2-43C1-927F-5C8D6B69550E}" dt="2024-01-25T16:17:46.595" v="333" actId="478"/>
          <ac:cxnSpMkLst>
            <pc:docMk/>
            <pc:sldMk cId="180198184" sldId="279"/>
            <ac:cxnSpMk id="83" creationId="{0A30AC82-59E3-F623-17B2-AD9495545A33}"/>
          </ac:cxnSpMkLst>
        </pc:cxnChg>
        <pc:cxnChg chg="mod">
          <ac:chgData name="Alin Patru" userId="58845ce4-3a6a-4c9a-9fe6-7007db9e001b" providerId="ADAL" clId="{84443AEF-DDC2-43C1-927F-5C8D6B69550E}" dt="2024-01-26T07:54:47.221" v="577" actId="14100"/>
          <ac:cxnSpMkLst>
            <pc:docMk/>
            <pc:sldMk cId="180198184" sldId="279"/>
            <ac:cxnSpMk id="85" creationId="{CCC20E2F-B24A-9542-375C-36F237324AE1}"/>
          </ac:cxnSpMkLst>
        </pc:cxnChg>
        <pc:cxnChg chg="add mod">
          <ac:chgData name="Alin Patru" userId="58845ce4-3a6a-4c9a-9fe6-7007db9e001b" providerId="ADAL" clId="{84443AEF-DDC2-43C1-927F-5C8D6B69550E}" dt="2024-01-25T16:07:41.386" v="169" actId="1076"/>
          <ac:cxnSpMkLst>
            <pc:docMk/>
            <pc:sldMk cId="180198184" sldId="279"/>
            <ac:cxnSpMk id="86" creationId="{4D7FA082-A6E4-874B-17E8-E877383A2A48}"/>
          </ac:cxnSpMkLst>
        </pc:cxnChg>
        <pc:cxnChg chg="add del mod">
          <ac:chgData name="Alin Patru" userId="58845ce4-3a6a-4c9a-9fe6-7007db9e001b" providerId="ADAL" clId="{84443AEF-DDC2-43C1-927F-5C8D6B69550E}" dt="2024-01-25T16:26:31.204" v="427" actId="478"/>
          <ac:cxnSpMkLst>
            <pc:docMk/>
            <pc:sldMk cId="180198184" sldId="279"/>
            <ac:cxnSpMk id="87" creationId="{C1BCFDF4-FECE-C469-2E30-E7126E5F1B13}"/>
          </ac:cxnSpMkLst>
        </pc:cxnChg>
        <pc:cxnChg chg="del">
          <ac:chgData name="Alin Patru" userId="58845ce4-3a6a-4c9a-9fe6-7007db9e001b" providerId="ADAL" clId="{84443AEF-DDC2-43C1-927F-5C8D6B69550E}" dt="2024-01-25T16:00:43.093" v="102" actId="478"/>
          <ac:cxnSpMkLst>
            <pc:docMk/>
            <pc:sldMk cId="180198184" sldId="279"/>
            <ac:cxnSpMk id="88" creationId="{86B4638C-5E99-16A4-8355-CD1176C32DF9}"/>
          </ac:cxnSpMkLst>
        </pc:cxnChg>
        <pc:cxnChg chg="mod">
          <ac:chgData name="Alin Patru" userId="58845ce4-3a6a-4c9a-9fe6-7007db9e001b" providerId="ADAL" clId="{84443AEF-DDC2-43C1-927F-5C8D6B69550E}" dt="2024-01-26T07:55:52.661" v="583" actId="14100"/>
          <ac:cxnSpMkLst>
            <pc:docMk/>
            <pc:sldMk cId="180198184" sldId="279"/>
            <ac:cxnSpMk id="89" creationId="{6B6615F5-336C-8380-F5E2-578EA5D9FC24}"/>
          </ac:cxnSpMkLst>
        </pc:cxnChg>
        <pc:cxnChg chg="del">
          <ac:chgData name="Alin Patru" userId="58845ce4-3a6a-4c9a-9fe6-7007db9e001b" providerId="ADAL" clId="{84443AEF-DDC2-43C1-927F-5C8D6B69550E}" dt="2024-01-25T16:18:00.848" v="341" actId="478"/>
          <ac:cxnSpMkLst>
            <pc:docMk/>
            <pc:sldMk cId="180198184" sldId="279"/>
            <ac:cxnSpMk id="92" creationId="{C8853D2F-3BF3-2414-CB1F-3B7D67061A3D}"/>
          </ac:cxnSpMkLst>
        </pc:cxnChg>
        <pc:cxnChg chg="del">
          <ac:chgData name="Alin Patru" userId="58845ce4-3a6a-4c9a-9fe6-7007db9e001b" providerId="ADAL" clId="{84443AEF-DDC2-43C1-927F-5C8D6B69550E}" dt="2024-01-25T16:00:38.937" v="101" actId="478"/>
          <ac:cxnSpMkLst>
            <pc:docMk/>
            <pc:sldMk cId="180198184" sldId="279"/>
            <ac:cxnSpMk id="94" creationId="{F9FB818E-DB41-905A-1900-381587743F69}"/>
          </ac:cxnSpMkLst>
        </pc:cxnChg>
        <pc:cxnChg chg="add mod">
          <ac:chgData name="Alin Patru" userId="58845ce4-3a6a-4c9a-9fe6-7007db9e001b" providerId="ADAL" clId="{84443AEF-DDC2-43C1-927F-5C8D6B69550E}" dt="2024-01-26T08:11:16.249" v="725" actId="14100"/>
          <ac:cxnSpMkLst>
            <pc:docMk/>
            <pc:sldMk cId="180198184" sldId="279"/>
            <ac:cxnSpMk id="97" creationId="{108E6F73-DFD9-481A-6E37-C3D742A3D97E}"/>
          </ac:cxnSpMkLst>
        </pc:cxnChg>
        <pc:cxnChg chg="add mod">
          <ac:chgData name="Alin Patru" userId="58845ce4-3a6a-4c9a-9fe6-7007db9e001b" providerId="ADAL" clId="{84443AEF-DDC2-43C1-927F-5C8D6B69550E}" dt="2024-01-26T08:11:39.989" v="731" actId="14100"/>
          <ac:cxnSpMkLst>
            <pc:docMk/>
            <pc:sldMk cId="180198184" sldId="279"/>
            <ac:cxnSpMk id="108" creationId="{37B58AE8-099C-6725-EB73-40B1F199DFF1}"/>
          </ac:cxnSpMkLst>
        </pc:cxnChg>
        <pc:cxnChg chg="add mod">
          <ac:chgData name="Alin Patru" userId="58845ce4-3a6a-4c9a-9fe6-7007db9e001b" providerId="ADAL" clId="{84443AEF-DDC2-43C1-927F-5C8D6B69550E}" dt="2024-01-26T08:11:28.255" v="729" actId="1076"/>
          <ac:cxnSpMkLst>
            <pc:docMk/>
            <pc:sldMk cId="180198184" sldId="279"/>
            <ac:cxnSpMk id="109" creationId="{881FD73D-F785-05F7-6D1B-3B18E972C8C4}"/>
          </ac:cxnSpMkLst>
        </pc:cxnChg>
        <pc:cxnChg chg="add mod">
          <ac:chgData name="Alin Patru" userId="58845ce4-3a6a-4c9a-9fe6-7007db9e001b" providerId="ADAL" clId="{84443AEF-DDC2-43C1-927F-5C8D6B69550E}" dt="2024-01-26T08:11:25.465" v="728" actId="1076"/>
          <ac:cxnSpMkLst>
            <pc:docMk/>
            <pc:sldMk cId="180198184" sldId="279"/>
            <ac:cxnSpMk id="111" creationId="{339D7435-3821-486B-728F-2AA8E12EFA6A}"/>
          </ac:cxnSpMkLst>
        </pc:cxnChg>
        <pc:cxnChg chg="add del mod">
          <ac:chgData name="Alin Patru" userId="58845ce4-3a6a-4c9a-9fe6-7007db9e001b" providerId="ADAL" clId="{84443AEF-DDC2-43C1-927F-5C8D6B69550E}" dt="2024-01-25T16:11:37.091" v="218" actId="478"/>
          <ac:cxnSpMkLst>
            <pc:docMk/>
            <pc:sldMk cId="180198184" sldId="279"/>
            <ac:cxnSpMk id="112" creationId="{C595F319-D7A1-8A1B-6510-335B805B6B92}"/>
          </ac:cxnSpMkLst>
        </pc:cxnChg>
        <pc:cxnChg chg="del mod">
          <ac:chgData name="Alin Patru" userId="58845ce4-3a6a-4c9a-9fe6-7007db9e001b" providerId="ADAL" clId="{84443AEF-DDC2-43C1-927F-5C8D6B69550E}" dt="2024-01-25T16:17:56.950" v="338" actId="478"/>
          <ac:cxnSpMkLst>
            <pc:docMk/>
            <pc:sldMk cId="180198184" sldId="279"/>
            <ac:cxnSpMk id="114" creationId="{F23C9598-E5C0-B27C-F8A9-37A81B4C51B8}"/>
          </ac:cxnSpMkLst>
        </pc:cxnChg>
        <pc:cxnChg chg="add del mod">
          <ac:chgData name="Alin Patru" userId="58845ce4-3a6a-4c9a-9fe6-7007db9e001b" providerId="ADAL" clId="{84443AEF-DDC2-43C1-927F-5C8D6B69550E}" dt="2024-01-25T16:11:38.485" v="219" actId="478"/>
          <ac:cxnSpMkLst>
            <pc:docMk/>
            <pc:sldMk cId="180198184" sldId="279"/>
            <ac:cxnSpMk id="117" creationId="{2563FDF0-8220-F6E4-C383-45D62EE99A13}"/>
          </ac:cxnSpMkLst>
        </pc:cxnChg>
        <pc:cxnChg chg="add mod">
          <ac:chgData name="Alin Patru" userId="58845ce4-3a6a-4c9a-9fe6-7007db9e001b" providerId="ADAL" clId="{84443AEF-DDC2-43C1-927F-5C8D6B69550E}" dt="2024-01-26T08:11:55.075" v="734" actId="1076"/>
          <ac:cxnSpMkLst>
            <pc:docMk/>
            <pc:sldMk cId="180198184" sldId="279"/>
            <ac:cxnSpMk id="118" creationId="{90269FFA-21CA-6A73-FC20-0437850678B8}"/>
          </ac:cxnSpMkLst>
        </pc:cxnChg>
        <pc:cxnChg chg="mod">
          <ac:chgData name="Alin Patru" userId="58845ce4-3a6a-4c9a-9fe6-7007db9e001b" providerId="ADAL" clId="{84443AEF-DDC2-43C1-927F-5C8D6B69550E}" dt="2024-01-26T08:17:41.405" v="784" actId="1076"/>
          <ac:cxnSpMkLst>
            <pc:docMk/>
            <pc:sldMk cId="180198184" sldId="279"/>
            <ac:cxnSpMk id="119" creationId="{EE053287-E3D3-A6A8-9C42-6F87AE11EAAD}"/>
          </ac:cxnSpMkLst>
        </pc:cxnChg>
        <pc:cxnChg chg="del mod">
          <ac:chgData name="Alin Patru" userId="58845ce4-3a6a-4c9a-9fe6-7007db9e001b" providerId="ADAL" clId="{84443AEF-DDC2-43C1-927F-5C8D6B69550E}" dt="2024-01-25T16:05:15.236" v="148" actId="478"/>
          <ac:cxnSpMkLst>
            <pc:docMk/>
            <pc:sldMk cId="180198184" sldId="279"/>
            <ac:cxnSpMk id="121" creationId="{3322E52B-B604-FBE1-1035-495272B3A054}"/>
          </ac:cxnSpMkLst>
        </pc:cxnChg>
        <pc:cxnChg chg="add mod">
          <ac:chgData name="Alin Patru" userId="58845ce4-3a6a-4c9a-9fe6-7007db9e001b" providerId="ADAL" clId="{84443AEF-DDC2-43C1-927F-5C8D6B69550E}" dt="2024-01-26T08:12:01.295" v="736" actId="1076"/>
          <ac:cxnSpMkLst>
            <pc:docMk/>
            <pc:sldMk cId="180198184" sldId="279"/>
            <ac:cxnSpMk id="124" creationId="{F8881864-DAB2-A951-51AF-C799206D2E79}"/>
          </ac:cxnSpMkLst>
        </pc:cxnChg>
        <pc:cxnChg chg="add mod">
          <ac:chgData name="Alin Patru" userId="58845ce4-3a6a-4c9a-9fe6-7007db9e001b" providerId="ADAL" clId="{84443AEF-DDC2-43C1-927F-5C8D6B69550E}" dt="2024-01-26T08:17:03.904" v="779" actId="14100"/>
          <ac:cxnSpMkLst>
            <pc:docMk/>
            <pc:sldMk cId="180198184" sldId="279"/>
            <ac:cxnSpMk id="126" creationId="{04FD1839-ED78-0DCE-83C9-E226F4B9A030}"/>
          </ac:cxnSpMkLst>
        </pc:cxnChg>
        <pc:cxnChg chg="del">
          <ac:chgData name="Alin Patru" userId="58845ce4-3a6a-4c9a-9fe6-7007db9e001b" providerId="ADAL" clId="{84443AEF-DDC2-43C1-927F-5C8D6B69550E}" dt="2024-01-25T16:17:54.615" v="336" actId="478"/>
          <ac:cxnSpMkLst>
            <pc:docMk/>
            <pc:sldMk cId="180198184" sldId="279"/>
            <ac:cxnSpMk id="129" creationId="{D8DFF828-02CA-73A8-821E-8066B87CAB93}"/>
          </ac:cxnSpMkLst>
        </pc:cxnChg>
        <pc:cxnChg chg="del mod">
          <ac:chgData name="Alin Patru" userId="58845ce4-3a6a-4c9a-9fe6-7007db9e001b" providerId="ADAL" clId="{84443AEF-DDC2-43C1-927F-5C8D6B69550E}" dt="2024-01-25T16:17:53.656" v="335" actId="478"/>
          <ac:cxnSpMkLst>
            <pc:docMk/>
            <pc:sldMk cId="180198184" sldId="279"/>
            <ac:cxnSpMk id="134" creationId="{386BAE7F-6980-B46B-CADA-043A9C38A31E}"/>
          </ac:cxnSpMkLst>
        </pc:cxnChg>
        <pc:cxnChg chg="del">
          <ac:chgData name="Alin Patru" userId="58845ce4-3a6a-4c9a-9fe6-7007db9e001b" providerId="ADAL" clId="{84443AEF-DDC2-43C1-927F-5C8D6B69550E}" dt="2024-01-25T16:17:58.468" v="339" actId="478"/>
          <ac:cxnSpMkLst>
            <pc:docMk/>
            <pc:sldMk cId="180198184" sldId="279"/>
            <ac:cxnSpMk id="137" creationId="{F34D00D3-07D1-A9F4-F8E6-BC549DAB4F0E}"/>
          </ac:cxnSpMkLst>
        </pc:cxnChg>
        <pc:cxnChg chg="add mod">
          <ac:chgData name="Alin Patru" userId="58845ce4-3a6a-4c9a-9fe6-7007db9e001b" providerId="ADAL" clId="{84443AEF-DDC2-43C1-927F-5C8D6B69550E}" dt="2024-01-26T08:00:06.210" v="627" actId="1076"/>
          <ac:cxnSpMkLst>
            <pc:docMk/>
            <pc:sldMk cId="180198184" sldId="279"/>
            <ac:cxnSpMk id="147" creationId="{F37D8202-EE4B-59C1-112F-A9606BAA8233}"/>
          </ac:cxnSpMkLst>
        </pc:cxnChg>
        <pc:cxnChg chg="del">
          <ac:chgData name="Alin Patru" userId="58845ce4-3a6a-4c9a-9fe6-7007db9e001b" providerId="ADAL" clId="{84443AEF-DDC2-43C1-927F-5C8D6B69550E}" dt="2024-01-25T16:17:59.659" v="340" actId="478"/>
          <ac:cxnSpMkLst>
            <pc:docMk/>
            <pc:sldMk cId="180198184" sldId="279"/>
            <ac:cxnSpMk id="149" creationId="{FC0BE243-FB4F-D038-001E-D7E5558216F0}"/>
          </ac:cxnSpMkLst>
        </pc:cxnChg>
        <pc:cxnChg chg="mod">
          <ac:chgData name="Alin Patru" userId="58845ce4-3a6a-4c9a-9fe6-7007db9e001b" providerId="ADAL" clId="{84443AEF-DDC2-43C1-927F-5C8D6B69550E}" dt="2024-01-25T16:07:37.474" v="168" actId="14100"/>
          <ac:cxnSpMkLst>
            <pc:docMk/>
            <pc:sldMk cId="180198184" sldId="279"/>
            <ac:cxnSpMk id="159" creationId="{E2B24D70-30BA-7FBB-8F8A-B5A67F6416D1}"/>
          </ac:cxnSpMkLst>
        </pc:cxnChg>
        <pc:cxnChg chg="add mod">
          <ac:chgData name="Alin Patru" userId="58845ce4-3a6a-4c9a-9fe6-7007db9e001b" providerId="ADAL" clId="{84443AEF-DDC2-43C1-927F-5C8D6B69550E}" dt="2024-01-26T07:56:55.169" v="597" actId="14100"/>
          <ac:cxnSpMkLst>
            <pc:docMk/>
            <pc:sldMk cId="180198184" sldId="279"/>
            <ac:cxnSpMk id="166" creationId="{F2D2FEB9-4457-9FA8-B9D3-29F789B756D5}"/>
          </ac:cxnSpMkLst>
        </pc:cxnChg>
        <pc:cxnChg chg="add del mod">
          <ac:chgData name="Alin Patru" userId="58845ce4-3a6a-4c9a-9fe6-7007db9e001b" providerId="ADAL" clId="{84443AEF-DDC2-43C1-927F-5C8D6B69550E}" dt="2024-01-26T07:52:27.192" v="574" actId="478"/>
          <ac:cxnSpMkLst>
            <pc:docMk/>
            <pc:sldMk cId="180198184" sldId="279"/>
            <ac:cxnSpMk id="167" creationId="{964E5004-A17D-AFCD-E689-494C1F735DDD}"/>
          </ac:cxnSpMkLst>
        </pc:cxnChg>
        <pc:cxnChg chg="add mod">
          <ac:chgData name="Alin Patru" userId="58845ce4-3a6a-4c9a-9fe6-7007db9e001b" providerId="ADAL" clId="{84443AEF-DDC2-43C1-927F-5C8D6B69550E}" dt="2024-01-26T08:18:06.371" v="787" actId="14100"/>
          <ac:cxnSpMkLst>
            <pc:docMk/>
            <pc:sldMk cId="180198184" sldId="279"/>
            <ac:cxnSpMk id="173" creationId="{F3821DBD-0449-24C1-06FB-B4CA2E617FF4}"/>
          </ac:cxnSpMkLst>
        </pc:cxnChg>
        <pc:cxnChg chg="add mod">
          <ac:chgData name="Alin Patru" userId="58845ce4-3a6a-4c9a-9fe6-7007db9e001b" providerId="ADAL" clId="{84443AEF-DDC2-43C1-927F-5C8D6B69550E}" dt="2024-01-26T08:18:30.690" v="791" actId="14100"/>
          <ac:cxnSpMkLst>
            <pc:docMk/>
            <pc:sldMk cId="180198184" sldId="279"/>
            <ac:cxnSpMk id="175" creationId="{1B149C5C-F20B-C857-2756-C65442EE6C39}"/>
          </ac:cxnSpMkLst>
        </pc:cxnChg>
        <pc:cxnChg chg="add mod">
          <ac:chgData name="Alin Patru" userId="58845ce4-3a6a-4c9a-9fe6-7007db9e001b" providerId="ADAL" clId="{84443AEF-DDC2-43C1-927F-5C8D6B69550E}" dt="2024-01-26T08:18:40.616" v="792" actId="14100"/>
          <ac:cxnSpMkLst>
            <pc:docMk/>
            <pc:sldMk cId="180198184" sldId="279"/>
            <ac:cxnSpMk id="176" creationId="{0A7F4D8B-1BD6-09EC-CE0D-FC02D0C713B9}"/>
          </ac:cxnSpMkLst>
        </pc:cxnChg>
        <pc:cxnChg chg="add mod">
          <ac:chgData name="Alin Patru" userId="58845ce4-3a6a-4c9a-9fe6-7007db9e001b" providerId="ADAL" clId="{84443AEF-DDC2-43C1-927F-5C8D6B69550E}" dt="2024-01-26T08:18:45.186" v="793" actId="14100"/>
          <ac:cxnSpMkLst>
            <pc:docMk/>
            <pc:sldMk cId="180198184" sldId="279"/>
            <ac:cxnSpMk id="177" creationId="{B8030EE6-C707-E6E2-B282-C43AD9192128}"/>
          </ac:cxnSpMkLst>
        </pc:cxnChg>
        <pc:cxnChg chg="add mod">
          <ac:chgData name="Alin Patru" userId="58845ce4-3a6a-4c9a-9fe6-7007db9e001b" providerId="ADAL" clId="{84443AEF-DDC2-43C1-927F-5C8D6B69550E}" dt="2024-01-26T08:17:49.544" v="785" actId="1076"/>
          <ac:cxnSpMkLst>
            <pc:docMk/>
            <pc:sldMk cId="180198184" sldId="279"/>
            <ac:cxnSpMk id="182" creationId="{0025F3AD-68F5-2184-C905-F8ADD2381B1C}"/>
          </ac:cxnSpMkLst>
        </pc:cxnChg>
        <pc:cxnChg chg="add del mod">
          <ac:chgData name="Alin Patru" userId="58845ce4-3a6a-4c9a-9fe6-7007db9e001b" providerId="ADAL" clId="{84443AEF-DDC2-43C1-927F-5C8D6B69550E}" dt="2024-01-26T07:57:59.216" v="608" actId="478"/>
          <ac:cxnSpMkLst>
            <pc:docMk/>
            <pc:sldMk cId="180198184" sldId="279"/>
            <ac:cxnSpMk id="187" creationId="{E5885537-61B2-8102-D1DC-97DCB5E0EB1D}"/>
          </ac:cxnSpMkLst>
        </pc:cxnChg>
        <pc:cxnChg chg="add mod">
          <ac:chgData name="Alin Patru" userId="58845ce4-3a6a-4c9a-9fe6-7007db9e001b" providerId="ADAL" clId="{84443AEF-DDC2-43C1-927F-5C8D6B69550E}" dt="2024-01-26T08:17:09.806" v="780" actId="14100"/>
          <ac:cxnSpMkLst>
            <pc:docMk/>
            <pc:sldMk cId="180198184" sldId="279"/>
            <ac:cxnSpMk id="194" creationId="{793CBC99-75B7-F8CA-2B85-7BFDF16DDEDF}"/>
          </ac:cxnSpMkLst>
        </pc:cxnChg>
        <pc:cxnChg chg="add del mod">
          <ac:chgData name="Alin Patru" userId="58845ce4-3a6a-4c9a-9fe6-7007db9e001b" providerId="ADAL" clId="{84443AEF-DDC2-43C1-927F-5C8D6B69550E}" dt="2024-01-26T08:00:26.651" v="632" actId="478"/>
          <ac:cxnSpMkLst>
            <pc:docMk/>
            <pc:sldMk cId="180198184" sldId="279"/>
            <ac:cxnSpMk id="195" creationId="{5848BA17-0707-CC85-3069-0C02A9BD8CC1}"/>
          </ac:cxnSpMkLst>
        </pc:cxnChg>
        <pc:cxnChg chg="add mod">
          <ac:chgData name="Alin Patru" userId="58845ce4-3a6a-4c9a-9fe6-7007db9e001b" providerId="ADAL" clId="{84443AEF-DDC2-43C1-927F-5C8D6B69550E}" dt="2024-01-26T08:14:19.897" v="758" actId="14100"/>
          <ac:cxnSpMkLst>
            <pc:docMk/>
            <pc:sldMk cId="180198184" sldId="279"/>
            <ac:cxnSpMk id="197" creationId="{8C2651E8-FA97-B082-AD7E-0653F050EF68}"/>
          </ac:cxnSpMkLst>
        </pc:cxnChg>
        <pc:cxnChg chg="add mod">
          <ac:chgData name="Alin Patru" userId="58845ce4-3a6a-4c9a-9fe6-7007db9e001b" providerId="ADAL" clId="{84443AEF-DDC2-43C1-927F-5C8D6B69550E}" dt="2024-01-26T08:15:44.070" v="772" actId="14100"/>
          <ac:cxnSpMkLst>
            <pc:docMk/>
            <pc:sldMk cId="180198184" sldId="279"/>
            <ac:cxnSpMk id="198" creationId="{BF66647E-7DEB-9F01-052E-00ED5ED8F4F7}"/>
          </ac:cxnSpMkLst>
        </pc:cxnChg>
        <pc:cxnChg chg="add mod">
          <ac:chgData name="Alin Patru" userId="58845ce4-3a6a-4c9a-9fe6-7007db9e001b" providerId="ADAL" clId="{84443AEF-DDC2-43C1-927F-5C8D6B69550E}" dt="2024-01-26T08:18:57.231" v="795" actId="1076"/>
          <ac:cxnSpMkLst>
            <pc:docMk/>
            <pc:sldMk cId="180198184" sldId="279"/>
            <ac:cxnSpMk id="207" creationId="{9D4B740B-315E-ED1A-98A5-EAC03EF314D0}"/>
          </ac:cxnSpMkLst>
        </pc:cxnChg>
        <pc:cxnChg chg="add mod">
          <ac:chgData name="Alin Patru" userId="58845ce4-3a6a-4c9a-9fe6-7007db9e001b" providerId="ADAL" clId="{84443AEF-DDC2-43C1-927F-5C8D6B69550E}" dt="2024-01-26T08:18:53.765" v="794" actId="1076"/>
          <ac:cxnSpMkLst>
            <pc:docMk/>
            <pc:sldMk cId="180198184" sldId="279"/>
            <ac:cxnSpMk id="208" creationId="{0B71736D-897F-A06C-52A8-0AF376DB0411}"/>
          </ac:cxnSpMkLst>
        </pc:cxnChg>
        <pc:cxnChg chg="add mod">
          <ac:chgData name="Alin Patru" userId="58845ce4-3a6a-4c9a-9fe6-7007db9e001b" providerId="ADAL" clId="{84443AEF-DDC2-43C1-927F-5C8D6B69550E}" dt="2024-01-26T08:19:03.122" v="796" actId="1076"/>
          <ac:cxnSpMkLst>
            <pc:docMk/>
            <pc:sldMk cId="180198184" sldId="279"/>
            <ac:cxnSpMk id="209" creationId="{FF968D85-75BF-96C4-F246-0203031F70E2}"/>
          </ac:cxnSpMkLst>
        </pc:cxnChg>
      </pc:sldChg>
      <pc:sldChg chg="modSp mod">
        <pc:chgData name="Alin Patru" userId="58845ce4-3a6a-4c9a-9fe6-7007db9e001b" providerId="ADAL" clId="{84443AEF-DDC2-43C1-927F-5C8D6B69550E}" dt="2024-01-26T08:27:44.266" v="875" actId="14100"/>
        <pc:sldMkLst>
          <pc:docMk/>
          <pc:sldMk cId="3932157947" sldId="283"/>
        </pc:sldMkLst>
        <pc:spChg chg="mod">
          <ac:chgData name="Alin Patru" userId="58845ce4-3a6a-4c9a-9fe6-7007db9e001b" providerId="ADAL" clId="{84443AEF-DDC2-43C1-927F-5C8D6B69550E}" dt="2024-01-26T08:27:44.266" v="875" actId="14100"/>
          <ac:spMkLst>
            <pc:docMk/>
            <pc:sldMk cId="3932157947" sldId="283"/>
            <ac:spMk id="5" creationId="{0BFBB3B2-B1A0-1EB3-39A4-0F1A31684A6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Evolutie flota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484477687120728E-2"/>
          <c:y val="0.13125595042064606"/>
          <c:w val="0.92048051929537777"/>
          <c:h val="0.762621478398850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'[Flota istoric.xlsx]Istoric'!$A$2</c:f>
              <c:strCache>
                <c:ptCount val="1"/>
                <c:pt idx="0">
                  <c:v>CAMIOANE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'[Flota istoric.xlsx]Istoric'!$B$1:$K$1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'[Flota istoric.xlsx]Istoric'!$B$2:$K$2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7</c:v>
                </c:pt>
                <c:pt idx="3">
                  <c:v>16</c:v>
                </c:pt>
                <c:pt idx="4">
                  <c:v>22</c:v>
                </c:pt>
                <c:pt idx="5">
                  <c:v>30</c:v>
                </c:pt>
                <c:pt idx="6">
                  <c:v>38</c:v>
                </c:pt>
                <c:pt idx="7">
                  <c:v>45</c:v>
                </c:pt>
                <c:pt idx="8">
                  <c:v>52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0-44EA-AD36-F5B3B9CB9944}"/>
            </c:ext>
          </c:extLst>
        </c:ser>
        <c:ser>
          <c:idx val="1"/>
          <c:order val="1"/>
          <c:tx>
            <c:strRef>
              <c:f>'[Flota istoric.xlsx]Istoric'!$A$3</c:f>
              <c:strCache>
                <c:ptCount val="1"/>
                <c:pt idx="0">
                  <c:v>VAN-uri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'[Flota istoric.xlsx]Istoric'!$B$1:$K$1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'[Flota istoric.xlsx]Istoric'!$B$3:$K$3</c:f>
              <c:numCache>
                <c:formatCode>General</c:formatCode>
                <c:ptCount val="10"/>
                <c:pt idx="0">
                  <c:v>6</c:v>
                </c:pt>
                <c:pt idx="1">
                  <c:v>7</c:v>
                </c:pt>
                <c:pt idx="2">
                  <c:v>16</c:v>
                </c:pt>
                <c:pt idx="3">
                  <c:v>28</c:v>
                </c:pt>
                <c:pt idx="4">
                  <c:v>55</c:v>
                </c:pt>
                <c:pt idx="5">
                  <c:v>60</c:v>
                </c:pt>
                <c:pt idx="6">
                  <c:v>84</c:v>
                </c:pt>
                <c:pt idx="7">
                  <c:v>127</c:v>
                </c:pt>
                <c:pt idx="8">
                  <c:v>143</c:v>
                </c:pt>
                <c:pt idx="9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90-44EA-AD36-F5B3B9CB9944}"/>
            </c:ext>
          </c:extLst>
        </c:ser>
        <c:ser>
          <c:idx val="2"/>
          <c:order val="2"/>
          <c:tx>
            <c:strRef>
              <c:f>'[Flota istoric.xlsx]Istoric'!$A$4</c:f>
              <c:strCache>
                <c:ptCount val="1"/>
                <c:pt idx="0">
                  <c:v>TOTAL PARC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'[Flota istoric.xlsx]Istoric'!$B$1:$K$1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'[Flota istoric.xlsx]Istoric'!$B$4:$K$4</c:f>
              <c:numCache>
                <c:formatCode>General</c:formatCode>
                <c:ptCount val="10"/>
                <c:pt idx="0">
                  <c:v>7</c:v>
                </c:pt>
                <c:pt idx="1">
                  <c:v>10</c:v>
                </c:pt>
                <c:pt idx="2">
                  <c:v>23</c:v>
                </c:pt>
                <c:pt idx="3">
                  <c:v>44</c:v>
                </c:pt>
                <c:pt idx="4">
                  <c:v>77</c:v>
                </c:pt>
                <c:pt idx="5">
                  <c:v>90</c:v>
                </c:pt>
                <c:pt idx="6">
                  <c:v>122</c:v>
                </c:pt>
                <c:pt idx="7">
                  <c:v>172</c:v>
                </c:pt>
                <c:pt idx="8">
                  <c:v>195</c:v>
                </c:pt>
                <c:pt idx="9">
                  <c:v>214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CB90-44EA-AD36-F5B3B9CB9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661328"/>
        <c:axId val="603663824"/>
        <c:extLst/>
      </c:barChart>
      <c:catAx>
        <c:axId val="60366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663824"/>
        <c:crosses val="autoZero"/>
        <c:auto val="1"/>
        <c:lblAlgn val="ctr"/>
        <c:lblOffset val="100"/>
        <c:noMultiLvlLbl val="0"/>
      </c:catAx>
      <c:valAx>
        <c:axId val="603663824"/>
        <c:scaling>
          <c:orientation val="minMax"/>
          <c:max val="2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661328"/>
        <c:crosses val="autoZero"/>
        <c:crossBetween val="between"/>
        <c:majorUnit val="20"/>
      </c:valAx>
      <c:spPr>
        <a:gradFill>
          <a:gsLst>
            <a:gs pos="58534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837081903223635"/>
          <c:y val="1.6428592794021698E-2"/>
          <c:w val="0.23934813917491085"/>
          <c:h val="0.14213306986816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7F679-C2C4-464E-9000-4BEF2E3A72E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0600" y="3300413"/>
            <a:ext cx="79248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AF15A-533C-4274-82D4-E8A4F7B5E68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9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AF15A-533C-4274-82D4-E8A4F7B5E6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3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AF15A-533C-4274-82D4-E8A4F7B5E6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3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AF15A-533C-4274-82D4-E8A4F7B5E6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61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9906000" cy="70103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0E188D-D628-D9CC-4300-4A5C8C7E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6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VIZIUNEA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4" name="object 18">
            <a:extLst>
              <a:ext uri="{FF2B5EF4-FFF2-40B4-BE49-F238E27FC236}">
                <a16:creationId xmlns:a16="http://schemas.microsoft.com/office/drawing/2014/main" id="{4DE15A4C-17BB-01FD-CB97-3F28F2A3AFF7}"/>
              </a:ext>
            </a:extLst>
          </p:cNvPr>
          <p:cNvSpPr txBox="1"/>
          <p:nvPr/>
        </p:nvSpPr>
        <p:spPr>
          <a:xfrm>
            <a:off x="688618" y="1175499"/>
            <a:ext cx="4375899" cy="1536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 marR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ro-RO" sz="1600" spc="-28" dirty="0">
                <a:solidFill>
                  <a:schemeClr val="bg1"/>
                </a:solidFill>
                <a:latin typeface="Bahnschrift Light SemiCondensed" panose="020B0502040204020203" pitchFamily="34" charset="0"/>
                <a:cs typeface="TNICGU+Arial Bold"/>
              </a:rPr>
              <a:t>Rezultatul muncii și priceperii noastre este o companie dinamică, puternică și serioasă, care privește, în permanență, spre viitor.</a:t>
            </a:r>
          </a:p>
          <a:p>
            <a:pPr marL="91440" marR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ro-RO" sz="1600" spc="-28" dirty="0">
                <a:solidFill>
                  <a:schemeClr val="bg1"/>
                </a:solidFill>
                <a:latin typeface="Bahnschrift Light SemiCondensed" panose="020B0502040204020203" pitchFamily="34" charset="0"/>
                <a:cs typeface="TNICGU+Arial Bold"/>
              </a:rPr>
              <a:t>Viziunea de business Aldestar Top Transport urmează două direcții principale:</a:t>
            </a:r>
            <a:endParaRPr sz="1600" dirty="0">
              <a:solidFill>
                <a:schemeClr val="bg1"/>
              </a:solidFill>
              <a:latin typeface="Bahnschrift Light SemiCondensed" panose="020B0502040204020203" pitchFamily="34" charset="0"/>
              <a:cs typeface="HLFTER+Arial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76419-FB43-B672-91C8-FD81177F887D}"/>
              </a:ext>
            </a:extLst>
          </p:cNvPr>
          <p:cNvSpPr txBox="1"/>
          <p:nvPr/>
        </p:nvSpPr>
        <p:spPr>
          <a:xfrm>
            <a:off x="929000" y="3473631"/>
            <a:ext cx="4513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Identificarea de </a:t>
            </a:r>
          </a:p>
          <a:p>
            <a:r>
              <a:rPr lang="en-US" sz="1800" b="1" dirty="0" err="1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noi</a:t>
            </a:r>
            <a:r>
              <a:rPr lang="en-US" sz="1800" b="1" spc="-10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oportunități</a:t>
            </a:r>
            <a:r>
              <a:rPr lang="en-US" sz="1800" b="1" spc="-46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de</a:t>
            </a:r>
            <a:r>
              <a:rPr lang="en-US" sz="1800" b="1" spc="-19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afaceri</a:t>
            </a:r>
            <a:r>
              <a:rPr lang="en-US" sz="1800" b="1" spc="-29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(</a:t>
            </a:r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B2B</a:t>
            </a:r>
            <a:r>
              <a:rPr lang="en-US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)</a:t>
            </a:r>
            <a:endParaRPr lang="en-US" dirty="0">
              <a:solidFill>
                <a:schemeClr val="bg1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290A0-50D7-1FD8-21D9-BAEEB71A474E}"/>
              </a:ext>
            </a:extLst>
          </p:cNvPr>
          <p:cNvSpPr txBox="1"/>
          <p:nvPr/>
        </p:nvSpPr>
        <p:spPr>
          <a:xfrm>
            <a:off x="953730" y="4581128"/>
            <a:ext cx="327919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Investi</a:t>
            </a:r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ț</a:t>
            </a: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ii </a:t>
            </a:r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î</a:t>
            </a: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n angaja</a:t>
            </a:r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ț</a:t>
            </a: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i </a:t>
            </a:r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ș</a:t>
            </a: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i </a:t>
            </a:r>
            <a:r>
              <a:rPr lang="ro-RO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î</a:t>
            </a:r>
            <a:r>
              <a:rPr lang="it-IT" sz="1800" b="1" dirty="0">
                <a:solidFill>
                  <a:schemeClr val="bg1"/>
                </a:solidFill>
                <a:latin typeface="Bahnschrift SemiLight SemiConde" panose="020B0502040204020203" pitchFamily="34" charset="0"/>
                <a:cs typeface="TNICGU+Arial Bold"/>
              </a:rPr>
              <a:t>n vehicule </a:t>
            </a:r>
            <a:endParaRPr lang="it-IT" sz="1800" b="1" dirty="0">
              <a:solidFill>
                <a:schemeClr val="bg1"/>
              </a:solidFill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CA841D1C-26E9-5811-BC43-531A9B17C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3539838"/>
            <a:ext cx="249202" cy="249202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FDE4F3D1-A64D-A24A-8BD2-CA24A51D87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4642445"/>
            <a:ext cx="249202" cy="2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FBB3B2-B1A0-1EB3-39A4-0F1A3168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5" y="155047"/>
            <a:ext cx="8208911" cy="321625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7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en-US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COMENZI EFECTUATE IN 2023 PENTRU TOP 20 CLIEN</a:t>
            </a:r>
            <a:r>
              <a:rPr lang="ro-RO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ȚI </a:t>
            </a:r>
            <a:r>
              <a:rPr lang="en-US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DIN INDUSTRIA DE </a:t>
            </a:r>
            <a:r>
              <a:rPr lang="ro-RO" sz="1500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AUTOMOTIVE</a:t>
            </a:r>
            <a:endParaRPr lang="en-US" sz="1500" i="1" dirty="0">
              <a:solidFill>
                <a:srgbClr val="92D050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4758D-55CE-470C-9F01-D1CF0F071FC7}"/>
              </a:ext>
            </a:extLst>
          </p:cNvPr>
          <p:cNvSpPr txBox="1"/>
          <p:nvPr/>
        </p:nvSpPr>
        <p:spPr>
          <a:xfrm>
            <a:off x="5346218" y="908720"/>
            <a:ext cx="486336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1142	MERCEDES BENZ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1082	RENAULT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986	ROBERT BOSCH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916	FORD CRAIOVA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846	VOLKSWAGEN AUTO EUROPA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769	VALEO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636	DACIA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604	FAURECIA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527	SKODA AUTO AS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449	VOLVO POWERTRAIN CORPORATION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396	BMW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324	FBP-FOUNDATION BRAKES 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230	BASF CATALYSTS GERMANY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206	MAGNETI MARELLI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190	HELLA DISTRIBUTION GMBH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177	SCANIA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142	PILKINGTON AUTOMOTIVE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138	SUMITOMO RUBBER FALKEN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134	LISI AUTOMOTIVE NOMEL S.A.S.</a:t>
            </a:r>
          </a:p>
          <a:p>
            <a:r>
              <a:rPr lang="ro-RO" sz="1500" dirty="0">
                <a:latin typeface="Bahnschrift SemiLight SemiConde" panose="020B0502040204020203" pitchFamily="34" charset="0"/>
                <a:cs typeface="HLFTER+Arial Bold"/>
              </a:rPr>
              <a:t>116	GÖLLNER LAGER</a:t>
            </a:r>
            <a:endParaRPr lang="en-US" sz="1500" dirty="0">
              <a:latin typeface="Bahnschrift SemiLight SemiConde" panose="020B0502040204020203" pitchFamily="34" charset="0"/>
              <a:cs typeface="TNICGU+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93215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8A7BAC-956C-3859-6E6F-EFE47782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8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PERFORMANȚĂ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E32F7-E6ED-469F-98C6-3801CB6098C7}"/>
              </a:ext>
            </a:extLst>
          </p:cNvPr>
          <p:cNvSpPr txBox="1"/>
          <p:nvPr/>
        </p:nvSpPr>
        <p:spPr>
          <a:xfrm>
            <a:off x="848544" y="778452"/>
            <a:ext cx="2631118" cy="34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b="1" dirty="0">
                <a:latin typeface="Bahnschrift Light SemiCondensed" panose="020B0502040204020203" pitchFamily="34" charset="0"/>
                <a:cs typeface="HLFTER+Arial Bold"/>
              </a:rPr>
              <a:t>Seriozitate certificată</a:t>
            </a:r>
            <a:endParaRPr lang="pt-BR" sz="1600" b="1" dirty="0">
              <a:latin typeface="Bahnschrift Light SemiCondensed" panose="020B0502040204020203" pitchFamily="34" charset="0"/>
              <a:cs typeface="HLFTER+Arial Bold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631813"/>
              </p:ext>
            </p:extLst>
          </p:nvPr>
        </p:nvGraphicFramePr>
        <p:xfrm>
          <a:off x="560512" y="1451565"/>
          <a:ext cx="3605463" cy="4665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300" imgH="7543446" progId="Acrobat.Document.DC">
                  <p:embed/>
                </p:oleObj>
              </mc:Choice>
              <mc:Fallback>
                <p:oleObj name="Acrobat Document" r:id="rId3" imgW="5829300" imgH="7543446" progId="Acrobat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0512" y="1451565"/>
                        <a:ext cx="3605463" cy="4665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09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17D76C6-9876-9CF3-94F1-DBC020871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9905999" cy="7010398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A15EB924-51D5-B5CA-3606-F5573446ECF3}"/>
              </a:ext>
            </a:extLst>
          </p:cNvPr>
          <p:cNvSpPr txBox="1"/>
          <p:nvPr/>
        </p:nvSpPr>
        <p:spPr>
          <a:xfrm>
            <a:off x="992560" y="692696"/>
            <a:ext cx="4910412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ro-RO" sz="2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Flota Aldestar Top Transport</a:t>
            </a:r>
            <a:endParaRPr lang="en-US" sz="2400" dirty="0">
              <a:solidFill>
                <a:schemeClr val="bg1"/>
              </a:solidFill>
              <a:latin typeface="Bahnschrift SemiLight SemiConde" panose="020B0502040204020203" pitchFamily="34" charset="0"/>
              <a:cs typeface="HLFTER+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55605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1"/>
            <a:ext cx="9906000" cy="7010400"/>
          </a:xfrm>
          <a:prstGeom prst="rect">
            <a:avLst/>
          </a:prstGeom>
        </p:spPr>
      </p:pic>
      <p:sp>
        <p:nvSpPr>
          <p:cNvPr id="6" name="object 11">
            <a:extLst>
              <a:ext uri="{FF2B5EF4-FFF2-40B4-BE49-F238E27FC236}">
                <a16:creationId xmlns:a16="http://schemas.microsoft.com/office/drawing/2014/main" id="{9879F896-AF6F-FAD9-62CC-7A6B2E8D1A61}"/>
              </a:ext>
            </a:extLst>
          </p:cNvPr>
          <p:cNvSpPr txBox="1"/>
          <p:nvPr/>
        </p:nvSpPr>
        <p:spPr>
          <a:xfrm>
            <a:off x="1136576" y="5301208"/>
            <a:ext cx="4910412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ro-RO" sz="2400" dirty="0">
                <a:solidFill>
                  <a:schemeClr val="bg1"/>
                </a:solidFill>
                <a:latin typeface="Bahnschrift SemiLight SemiConde" panose="020B0502040204020203" pitchFamily="34" charset="0"/>
                <a:cs typeface="HLFTER+Arial Bold"/>
              </a:rPr>
              <a:t>Noul sediu Aldestar Top Transport</a:t>
            </a:r>
            <a:endParaRPr lang="en-US" sz="2400" dirty="0">
              <a:solidFill>
                <a:schemeClr val="bg1"/>
              </a:solidFill>
              <a:latin typeface="Bahnschrift SemiLight SemiConde" panose="020B0502040204020203" pitchFamily="34" charset="0"/>
              <a:cs typeface="HLFTER+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75451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22" y="1259325"/>
            <a:ext cx="7743686" cy="276999"/>
          </a:xfrm>
        </p:spPr>
        <p:txBody>
          <a:bodyPr/>
          <a:lstStyle/>
          <a:p>
            <a:r>
              <a:rPr lang="it-IT" sz="1800" b="1" spc="-69" dirty="0">
                <a:solidFill>
                  <a:schemeClr val="tx1"/>
                </a:solidFill>
                <a:latin typeface="TNICGU+Arial Bold"/>
                <a:cs typeface="TNICGU+Arial Bold"/>
              </a:rPr>
              <a:t> </a:t>
            </a:r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85A50D-FEF4-F280-D7F1-D9D03386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CONTACT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075A4-A7CD-31D2-7510-16932502EB46}"/>
              </a:ext>
            </a:extLst>
          </p:cNvPr>
          <p:cNvSpPr txBox="1"/>
          <p:nvPr/>
        </p:nvSpPr>
        <p:spPr>
          <a:xfrm>
            <a:off x="920552" y="902436"/>
            <a:ext cx="3907048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Bahnschrift SemiLight SemiConde" panose="020B0502040204020203" pitchFamily="34" charset="0"/>
              </a:rPr>
              <a:t>Serelor 55, Bascov, Arge</a:t>
            </a:r>
            <a:r>
              <a:rPr lang="ro-RO" dirty="0">
                <a:latin typeface="Bahnschrift SemiLight SemiConde" panose="020B0502040204020203" pitchFamily="34" charset="0"/>
              </a:rPr>
              <a:t>ș</a:t>
            </a:r>
            <a:r>
              <a:rPr lang="pt-BR" dirty="0">
                <a:latin typeface="Bahnschrift SemiLight SemiConde" panose="020B0502040204020203" pitchFamily="34" charset="0"/>
              </a:rPr>
              <a:t>, RO 117045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Bahnschrift SemiLight SemiConde" panose="020B0502040204020203" pitchFamily="34" charset="0"/>
              </a:rPr>
              <a:t>office@aldestar.ro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Bahnschrift SemiLight SemiConde" panose="020B0502040204020203" pitchFamily="34" charset="0"/>
              </a:rPr>
              <a:t>+40 372 66 77 00 </a:t>
            </a:r>
            <a:endParaRPr lang="ro-RO" dirty="0">
              <a:latin typeface="Bahnschrift SemiLight SemiConde" panose="020B0502040204020203" pitchFamily="34" charset="0"/>
            </a:endParaRPr>
          </a:p>
        </p:txBody>
      </p:sp>
      <p:pic>
        <p:nvPicPr>
          <p:cNvPr id="9" name="Graphic 8" descr="Direction with solid fill">
            <a:extLst>
              <a:ext uri="{FF2B5EF4-FFF2-40B4-BE49-F238E27FC236}">
                <a16:creationId xmlns:a16="http://schemas.microsoft.com/office/drawing/2014/main" id="{46017DB2-ECED-AD03-2BFB-E39CAB78C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1412776"/>
            <a:ext cx="347283" cy="347283"/>
          </a:xfrm>
          <a:prstGeom prst="rect">
            <a:avLst/>
          </a:prstGeom>
        </p:spPr>
      </p:pic>
      <p:pic>
        <p:nvPicPr>
          <p:cNvPr id="12" name="Graphic 11" descr="Flag1 with solid fill">
            <a:extLst>
              <a:ext uri="{FF2B5EF4-FFF2-40B4-BE49-F238E27FC236}">
                <a16:creationId xmlns:a16="http://schemas.microsoft.com/office/drawing/2014/main" id="{DF319994-7731-A038-CCA4-01BEB31024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0632" y="3086484"/>
            <a:ext cx="914400" cy="914400"/>
          </a:xfrm>
          <a:prstGeom prst="rect">
            <a:avLst/>
          </a:prstGeom>
        </p:spPr>
      </p:pic>
      <p:pic>
        <p:nvPicPr>
          <p:cNvPr id="14" name="Graphic 13" descr="Map with pin with solid fill">
            <a:extLst>
              <a:ext uri="{FF2B5EF4-FFF2-40B4-BE49-F238E27FC236}">
                <a16:creationId xmlns:a16="http://schemas.microsoft.com/office/drawing/2014/main" id="{2F0774FD-D2A1-943D-08E9-D4933339BF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977" y="1004196"/>
            <a:ext cx="331005" cy="331005"/>
          </a:xfrm>
          <a:prstGeom prst="rect">
            <a:avLst/>
          </a:prstGeom>
        </p:spPr>
      </p:pic>
      <p:pic>
        <p:nvPicPr>
          <p:cNvPr id="16" name="Graphic 15" descr="Receiver with solid fill">
            <a:extLst>
              <a:ext uri="{FF2B5EF4-FFF2-40B4-BE49-F238E27FC236}">
                <a16:creationId xmlns:a16="http://schemas.microsoft.com/office/drawing/2014/main" id="{1C1967A8-D006-5E76-2F22-959FF254AD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3553" y="1884321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99"/>
            <a:ext cx="9905999" cy="70103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0512" y="908720"/>
            <a:ext cx="4896544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464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4000" b="1" spc="-49" dirty="0">
                <a:solidFill>
                  <a:srgbClr val="00823B"/>
                </a:solidFill>
                <a:latin typeface="Bahnschrift SemiBold" panose="020B0502040204020203" pitchFamily="34" charset="0"/>
                <a:cs typeface="HLFTER+Arial Bold"/>
              </a:rPr>
              <a:t>PREZENTAREA COMPANIEI</a:t>
            </a:r>
            <a:endParaRPr sz="4000" b="1" spc="-49" dirty="0">
              <a:solidFill>
                <a:srgbClr val="00823B"/>
              </a:solidFill>
              <a:latin typeface="Bahnschrift SemiBold" panose="020B0502040204020203" pitchFamily="34" charset="0"/>
              <a:cs typeface="HLFTER+Arial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52EC5-4574-7DCE-8657-6E31D79FA184}"/>
              </a:ext>
            </a:extLst>
          </p:cNvPr>
          <p:cNvSpPr txBox="1"/>
          <p:nvPr/>
        </p:nvSpPr>
        <p:spPr>
          <a:xfrm>
            <a:off x="5457056" y="90872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1. Cine suntem</a:t>
            </a:r>
          </a:p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2. Evoluția</a:t>
            </a:r>
          </a:p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3. Organigrama</a:t>
            </a:r>
          </a:p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4. De ce suntem diferiți?</a:t>
            </a:r>
          </a:p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5. Calitatea</a:t>
            </a:r>
          </a:p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6. Viziunea</a:t>
            </a:r>
          </a:p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7. Top Clienți</a:t>
            </a:r>
          </a:p>
          <a:p>
            <a:pPr>
              <a:lnSpc>
                <a:spcPct val="150000"/>
              </a:lnSpc>
            </a:pPr>
            <a:r>
              <a:rPr lang="ro-RO" sz="2400" dirty="0">
                <a:latin typeface="Bahnschrift SemiLight SemiConde" panose="020B0502040204020203" pitchFamily="34" charset="0"/>
              </a:rPr>
              <a:t>8. Performanță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89C34-6318-4E0F-AC2C-5E2D4C24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1.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CINE SUNTEM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552" y="865959"/>
            <a:ext cx="7344816" cy="492443"/>
          </a:xfrm>
        </p:spPr>
        <p:txBody>
          <a:bodyPr/>
          <a:lstStyle/>
          <a:p>
            <a:r>
              <a:rPr lang="ro-RO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Am pus bazele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A</a:t>
            </a:r>
            <a:r>
              <a:rPr lang="ro-RO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ldestar Top Transport</a:t>
            </a:r>
            <a:r>
              <a:rPr lang="it-IT" sz="1600" spc="-69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în</a:t>
            </a:r>
            <a:r>
              <a:rPr lang="it-IT" sz="1600" spc="15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2012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,</a:t>
            </a:r>
            <a:r>
              <a:rPr lang="it-IT" sz="1600" spc="15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la</a:t>
            </a:r>
            <a:r>
              <a:rPr lang="it-IT" sz="1600" spc="12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Mioveni</a:t>
            </a:r>
            <a:r>
              <a:rPr lang="it-IT" sz="1600" spc="48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HLFTER+Arial Bold"/>
              </a:rPr>
              <a:t>– 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România</a:t>
            </a:r>
            <a:r>
              <a:rPr lang="ro-RO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it-IT" sz="1600" dirty="0">
                <a:solidFill>
                  <a:schemeClr val="tx1"/>
                </a:solidFill>
                <a:latin typeface="Bahnschrift SemiLight SemiConde" panose="020B0502040204020203" pitchFamily="34" charset="0"/>
                <a:cs typeface="TNICGU+Arial Bold"/>
              </a:rPr>
              <a:t> ca afacere de familie;</a:t>
            </a:r>
            <a:endParaRPr lang="en-US" sz="1600" dirty="0">
              <a:latin typeface="Bahnschrift SemiLight SemiConde" panose="020B0502040204020203" pitchFamily="34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6D497-CD5E-487D-9391-D59AAB5C8339}"/>
              </a:ext>
            </a:extLst>
          </p:cNvPr>
          <p:cNvSpPr txBox="1"/>
          <p:nvPr/>
        </p:nvSpPr>
        <p:spPr>
          <a:xfrm>
            <a:off x="815226" y="5801682"/>
            <a:ext cx="6081989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6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Sărbătorim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peste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 10</a:t>
            </a:r>
            <a:r>
              <a:rPr lang="en-US" sz="1600" spc="10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ani 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de succes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în</a:t>
            </a:r>
            <a:r>
              <a:rPr lang="en-US" sz="1600" spc="11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sectorul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transporturilor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interne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și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internaționale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153930-0F9B-4352-95CF-B2917C5D7C65}"/>
              </a:ext>
            </a:extLst>
          </p:cNvPr>
          <p:cNvSpPr txBox="1"/>
          <p:nvPr/>
        </p:nvSpPr>
        <p:spPr>
          <a:xfrm>
            <a:off x="815227" y="1291893"/>
            <a:ext cx="4953740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Oferim servicii de t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ransport</a:t>
            </a:r>
            <a:r>
              <a:rPr lang="en-US" sz="1600" spc="-12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 panose="020B0604020202020204" charset="0"/>
              </a:rPr>
              <a:t>express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,</a:t>
            </a:r>
            <a:r>
              <a:rPr lang="en-US" sz="1600" spc="21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FTL,</a:t>
            </a:r>
            <a:r>
              <a:rPr lang="en-US" sz="1600" spc="-22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grupaj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8E0F7-6F2A-4E60-8149-FBC196C874FB}"/>
              </a:ext>
            </a:extLst>
          </p:cNvPr>
          <p:cNvSpPr txBox="1"/>
          <p:nvPr/>
        </p:nvSpPr>
        <p:spPr>
          <a:xfrm>
            <a:off x="815227" y="3021284"/>
            <a:ext cx="8375197" cy="79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Avem f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lotă</a:t>
            </a:r>
            <a:r>
              <a:rPr lang="en-US" sz="1600" spc="-1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proprie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endParaRPr lang="ro-RO" sz="1600" dirty="0">
              <a:latin typeface="Bahnschrift SemiLight SemiConde" panose="020B0502040204020203" pitchFamily="34" charset="0"/>
              <a:cs typeface="TNICGU+Arial Bold"/>
            </a:endParaRPr>
          </a:p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54 de </a:t>
            </a:r>
            <a:r>
              <a:rPr lang="en-US" sz="1200" dirty="0" err="1">
                <a:latin typeface="Bahnschrift SemiLight SemiConde" panose="020B0502040204020203" pitchFamily="34" charset="0"/>
                <a:cs typeface="TNICGU+Arial Bold"/>
              </a:rPr>
              <a:t>capete</a:t>
            </a:r>
            <a:r>
              <a:rPr lang="en-US" sz="1200" dirty="0">
                <a:latin typeface="Bahnschrift SemiLight SemiConde" panose="020B0502040204020203" pitchFamily="34" charset="0"/>
                <a:cs typeface="TNICGU+Arial Bold"/>
              </a:rPr>
              <a:t> tractor </a:t>
            </a:r>
            <a:r>
              <a:rPr lang="en-US" sz="1200" dirty="0" err="1">
                <a:latin typeface="Bahnschrift SemiLight SemiConde" panose="020B0502040204020203" pitchFamily="34" charset="0"/>
                <a:cs typeface="TNICGU+Arial Bold"/>
              </a:rPr>
              <a:t>și</a:t>
            </a:r>
            <a:r>
              <a:rPr lang="en-US" sz="1200" spc="15" dirty="0">
                <a:latin typeface="Bahnschrift SemiLight SemiConde" panose="020B0502040204020203" pitchFamily="34" charset="0"/>
                <a:cs typeface="TNICGU+Arial Bold"/>
              </a:rPr>
              <a:t> 62 de </a:t>
            </a:r>
            <a:r>
              <a:rPr lang="en-US" sz="1200" dirty="0" err="1">
                <a:latin typeface="Bahnschrift SemiLight SemiConde" panose="020B0502040204020203" pitchFamily="34" charset="0"/>
                <a:cs typeface="HLFTER+Arial Bold"/>
              </a:rPr>
              <a:t>semi</a:t>
            </a:r>
            <a:r>
              <a:rPr lang="en-US" sz="1200" dirty="0" err="1">
                <a:latin typeface="Bahnschrift SemiLight SemiConde" panose="020B0502040204020203" pitchFamily="34" charset="0"/>
                <a:cs typeface="TNICGU+Arial Bold"/>
              </a:rPr>
              <a:t>remorci</a:t>
            </a:r>
            <a:r>
              <a:rPr lang="en-US" sz="1200" dirty="0">
                <a:latin typeface="Bahnschrift SemiLight SemiConde" panose="020B0502040204020203" pitchFamily="34" charset="0"/>
                <a:cs typeface="TNICGU+Arial Bold"/>
              </a:rPr>
              <a:t> mega, </a:t>
            </a: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160 </a:t>
            </a:r>
            <a:r>
              <a:rPr lang="en-US" sz="1200" dirty="0" err="1">
                <a:latin typeface="Bahnschrift SemiLight SemiConde" panose="020B0502040204020203" pitchFamily="34" charset="0"/>
                <a:cs typeface="HLFTER+Arial Bold"/>
              </a:rPr>
              <a:t>autoutilitare</a:t>
            </a: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 MMTA 3.5 TO</a:t>
            </a:r>
            <a:r>
              <a:rPr lang="en-US" sz="1200" spc="41" dirty="0">
                <a:latin typeface="Bahnschrift SemiLight SemiConde" panose="020B0502040204020203" pitchFamily="34" charset="0"/>
                <a:cs typeface="HLFTER+Arial Bold"/>
              </a:rPr>
              <a:t>, la care se </a:t>
            </a:r>
            <a:r>
              <a:rPr lang="en-US" sz="1200" spc="41" dirty="0" err="1">
                <a:latin typeface="Bahnschrift SemiLight SemiConde" panose="020B0502040204020203" pitchFamily="34" charset="0"/>
                <a:cs typeface="HLFTER+Arial Bold"/>
              </a:rPr>
              <a:t>mai</a:t>
            </a:r>
            <a:r>
              <a:rPr lang="en-US" sz="1200" spc="41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200" spc="41" dirty="0" err="1">
                <a:latin typeface="Bahnschrift SemiLight SemiConde" panose="020B0502040204020203" pitchFamily="34" charset="0"/>
                <a:cs typeface="HLFTER+Arial Bold"/>
              </a:rPr>
              <a:t>adaug</a:t>
            </a:r>
            <a:r>
              <a:rPr lang="ro-RO" sz="1200" spc="41" dirty="0">
                <a:latin typeface="Bahnschrift SemiLight SemiConde" panose="020B0502040204020203" pitchFamily="34" charset="0"/>
                <a:cs typeface="HLFTER+Arial Bold"/>
              </a:rPr>
              <a:t>ă</a:t>
            </a:r>
            <a:r>
              <a:rPr lang="en-US" sz="1200" spc="41" dirty="0">
                <a:latin typeface="Bahnschrift SemiLight SemiConde" panose="020B0502040204020203" pitchFamily="34" charset="0"/>
                <a:cs typeface="HLFTER+Arial Bold"/>
              </a:rPr>
              <a:t> 40 de</a:t>
            </a: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200" dirty="0" err="1">
                <a:latin typeface="Bahnschrift SemiLight SemiConde" panose="020B0502040204020203" pitchFamily="34" charset="0"/>
                <a:cs typeface="HLFTER+Arial Bold"/>
              </a:rPr>
              <a:t>autoutilitare</a:t>
            </a:r>
            <a:r>
              <a:rPr lang="en-US" sz="1200" dirty="0">
                <a:latin typeface="Bahnschrift SemiLight SemiConde" panose="020B0502040204020203" pitchFamily="34" charset="0"/>
                <a:cs typeface="HLFTER+Arial Bold"/>
              </a:rPr>
              <a:t> MMTA 3.5 TO de la</a:t>
            </a:r>
            <a:r>
              <a:rPr lang="en-US" sz="1200" spc="15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200" dirty="0" err="1">
                <a:latin typeface="Bahnschrift SemiLight SemiConde" panose="020B0502040204020203" pitchFamily="34" charset="0"/>
                <a:cs typeface="TNICGU+Arial Bold"/>
              </a:rPr>
              <a:t>subcontractanți</a:t>
            </a:r>
            <a:r>
              <a:rPr lang="en-US" sz="1200" spc="-25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200" dirty="0" err="1">
                <a:latin typeface="Bahnschrift SemiLight SemiConde" panose="020B0502040204020203" pitchFamily="34" charset="0"/>
                <a:cs typeface="TNICGU+Arial Bold"/>
              </a:rPr>
              <a:t>dedicați</a:t>
            </a:r>
            <a:r>
              <a:rPr lang="en-US" sz="1200" dirty="0">
                <a:latin typeface="Bahnschrift SemiLight SemiConde" panose="020B0502040204020203" pitchFamily="34" charset="0"/>
                <a:cs typeface="TNICGU+Arial Bold"/>
              </a:rPr>
              <a:t> ALDESTAR;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DEBEB6-02BC-4802-B203-F17DBAC9009D}"/>
              </a:ext>
            </a:extLst>
          </p:cNvPr>
          <p:cNvSpPr txBox="1"/>
          <p:nvPr/>
        </p:nvSpPr>
        <p:spPr>
          <a:xfrm>
            <a:off x="815227" y="5292208"/>
            <a:ext cx="6946085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Ne-am mutat în noul sediu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central în</a:t>
            </a:r>
            <a:r>
              <a:rPr lang="en-US" sz="1600" spc="12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Bascov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27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ro-RO" sz="1600" spc="27" dirty="0">
                <a:latin typeface="Bahnschrift SemiLight SemiConde" panose="020B0502040204020203" pitchFamily="34" charset="0"/>
                <a:cs typeface="TNICGU+Arial Bold"/>
              </a:rPr>
              <a:t>unde avem </a:t>
            </a:r>
            <a:r>
              <a:rPr lang="en-US" sz="1600" spc="27" dirty="0" err="1">
                <a:latin typeface="Bahnschrift SemiLight SemiConde" panose="020B0502040204020203" pitchFamily="34" charset="0"/>
                <a:cs typeface="TNICGU+Arial Bold"/>
              </a:rPr>
              <a:t>parcare</a:t>
            </a:r>
            <a:r>
              <a:rPr lang="en-US" sz="1600" spc="27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ro-RO" sz="1600" spc="27" dirty="0">
                <a:latin typeface="Bahnschrift SemiLight SemiConde" panose="020B0502040204020203" pitchFamily="34" charset="0"/>
                <a:cs typeface="TNICGU+Arial Bold"/>
              </a:rPr>
              <a:t>ș</a:t>
            </a:r>
            <a:r>
              <a:rPr lang="en-US" sz="1600" spc="27" dirty="0" err="1">
                <a:latin typeface="Bahnschrift SemiLight SemiConde" panose="020B0502040204020203" pitchFamily="34" charset="0"/>
                <a:cs typeface="TNICGU+Arial Bold"/>
              </a:rPr>
              <a:t>i</a:t>
            </a:r>
            <a:r>
              <a:rPr lang="en-US" sz="1600" spc="27" dirty="0">
                <a:latin typeface="Bahnschrift SemiLight SemiConde" panose="020B0502040204020203" pitchFamily="34" charset="0"/>
                <a:cs typeface="TNICGU+Arial Bold"/>
              </a:rPr>
              <a:t> service </a:t>
            </a:r>
            <a:r>
              <a:rPr lang="en-US" sz="1600" spc="27" dirty="0" err="1">
                <a:latin typeface="Bahnschrift SemiLight SemiConde" panose="020B0502040204020203" pitchFamily="34" charset="0"/>
                <a:cs typeface="TNICGU+Arial Bold"/>
              </a:rPr>
              <a:t>propriu</a:t>
            </a:r>
            <a:r>
              <a:rPr lang="ro-RO" sz="1600" spc="27" dirty="0">
                <a:latin typeface="Bahnschrift SemiLight SemiConde" panose="020B0502040204020203" pitchFamily="34" charset="0"/>
                <a:cs typeface="TNICGU+Arial Bold"/>
              </a:rPr>
              <a:t>;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47B885-9AD7-4A60-9F73-B4ACC722B4DC}"/>
              </a:ext>
            </a:extLst>
          </p:cNvPr>
          <p:cNvSpPr txBox="1"/>
          <p:nvPr/>
        </p:nvSpPr>
        <p:spPr>
          <a:xfrm>
            <a:off x="815227" y="3829024"/>
            <a:ext cx="4953740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Echipa noastră e alcătuită din aproximativ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 250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de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angajați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;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BD50F-505C-4F3A-AA20-D0FC6D3DF0E9}"/>
              </a:ext>
            </a:extLst>
          </p:cNvPr>
          <p:cNvSpPr txBox="1"/>
          <p:nvPr/>
        </p:nvSpPr>
        <p:spPr>
          <a:xfrm>
            <a:off x="793978" y="4268579"/>
            <a:ext cx="8295897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Comunicăm extern prin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24</a:t>
            </a:r>
            <a:r>
              <a:rPr lang="en-US" sz="1600" spc="-15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operatori</a:t>
            </a:r>
            <a:r>
              <a:rPr lang="en-US" sz="1600" spc="-25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ro-RO" sz="1600" spc="-25" dirty="0">
                <a:latin typeface="Bahnschrift SemiLight SemiConde" panose="020B0502040204020203" pitchFamily="34" charset="0"/>
                <a:cs typeface="TNICGU+Arial Bold"/>
              </a:rPr>
              <a:t>de transport 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vorbitori de</a:t>
            </a:r>
            <a:r>
              <a:rPr lang="en-US" sz="1600" spc="-25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limba</a:t>
            </a:r>
            <a:r>
              <a:rPr lang="en-US" sz="1600" spc="-18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engleză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48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franceză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37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spaniolă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47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germană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25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italiană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,</a:t>
            </a:r>
            <a:r>
              <a:rPr lang="en-US" sz="1600" spc="-36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turc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ă;</a:t>
            </a:r>
            <a:endParaRPr lang="en-US" sz="1600" dirty="0">
              <a:latin typeface="Bahnschrift SemiLight SemiConde" panose="020B0502040204020203" pitchFamily="34" charset="0"/>
              <a:cs typeface="TNICGU+Arial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D3DA77-EB1D-4509-878C-0586A2F4B585}"/>
              </a:ext>
            </a:extLst>
          </p:cNvPr>
          <p:cNvSpPr txBox="1"/>
          <p:nvPr/>
        </p:nvSpPr>
        <p:spPr>
          <a:xfrm>
            <a:off x="815226" y="4860145"/>
            <a:ext cx="3345686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Disponibilitate</a:t>
            </a: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a noastră este</a:t>
            </a:r>
            <a:r>
              <a:rPr lang="en-US" sz="1600" spc="13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24/7</a:t>
            </a: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31" name="Graphic 30" descr="Checkbox Checked with solid fill">
            <a:extLst>
              <a:ext uri="{FF2B5EF4-FFF2-40B4-BE49-F238E27FC236}">
                <a16:creationId xmlns:a16="http://schemas.microsoft.com/office/drawing/2014/main" id="{9CEE0C17-9457-0DC6-A867-BCF5F8B3A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360" y="1340768"/>
            <a:ext cx="249202" cy="249202"/>
          </a:xfrm>
          <a:prstGeom prst="rect">
            <a:avLst/>
          </a:prstGeom>
        </p:spPr>
      </p:pic>
      <p:pic>
        <p:nvPicPr>
          <p:cNvPr id="32" name="Graphic 31" descr="Checkbox Checked with solid fill">
            <a:extLst>
              <a:ext uri="{FF2B5EF4-FFF2-40B4-BE49-F238E27FC236}">
                <a16:creationId xmlns:a16="http://schemas.microsoft.com/office/drawing/2014/main" id="{40A1FEA2-DC88-D193-FDA0-66EEDA5AD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3084339"/>
            <a:ext cx="249202" cy="249202"/>
          </a:xfrm>
          <a:prstGeom prst="rect">
            <a:avLst/>
          </a:prstGeom>
        </p:spPr>
      </p:pic>
      <p:pic>
        <p:nvPicPr>
          <p:cNvPr id="33" name="Graphic 32" descr="Checkbox Checked with solid fill">
            <a:extLst>
              <a:ext uri="{FF2B5EF4-FFF2-40B4-BE49-F238E27FC236}">
                <a16:creationId xmlns:a16="http://schemas.microsoft.com/office/drawing/2014/main" id="{92126030-19E0-49E1-23DD-1AD0B8E3B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3876427"/>
            <a:ext cx="249202" cy="249202"/>
          </a:xfrm>
          <a:prstGeom prst="rect">
            <a:avLst/>
          </a:prstGeom>
        </p:spPr>
      </p:pic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8B3CB0A3-559C-3B84-DC63-79263F118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4269645"/>
            <a:ext cx="249202" cy="249202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EF501AF9-840D-48B2-4368-5B4873A60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4917717"/>
            <a:ext cx="249202" cy="249202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435C63DE-52D1-F643-115A-E7A14EECD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5349765"/>
            <a:ext cx="249202" cy="249202"/>
          </a:xfrm>
          <a:prstGeom prst="rect">
            <a:avLst/>
          </a:prstGeom>
        </p:spPr>
      </p:pic>
      <p:pic>
        <p:nvPicPr>
          <p:cNvPr id="37" name="Graphic 36" descr="Checkbox Checked with solid fill">
            <a:extLst>
              <a:ext uri="{FF2B5EF4-FFF2-40B4-BE49-F238E27FC236}">
                <a16:creationId xmlns:a16="http://schemas.microsoft.com/office/drawing/2014/main" id="{A28EEBF5-3815-E82C-8AAE-E4A9E4D30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5853821"/>
            <a:ext cx="249202" cy="249202"/>
          </a:xfrm>
          <a:prstGeom prst="rect">
            <a:avLst/>
          </a:prstGeom>
        </p:spPr>
      </p:pic>
      <p:pic>
        <p:nvPicPr>
          <p:cNvPr id="38" name="Graphic 37" descr="Checkbox Checked with solid fill">
            <a:extLst>
              <a:ext uri="{FF2B5EF4-FFF2-40B4-BE49-F238E27FC236}">
                <a16:creationId xmlns:a16="http://schemas.microsoft.com/office/drawing/2014/main" id="{DBC1B6C7-5307-4672-010C-D241FE07A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520" y="875542"/>
            <a:ext cx="249202" cy="249202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FA667F57-4473-A00F-518E-E1CCE74DB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120406"/>
              </p:ext>
            </p:extLst>
          </p:nvPr>
        </p:nvGraphicFramePr>
        <p:xfrm>
          <a:off x="943923" y="1725176"/>
          <a:ext cx="1848837" cy="1127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44781">
                  <a:extLst>
                    <a:ext uri="{9D8B030D-6E8A-4147-A177-3AD203B41FA5}">
                      <a16:colId xmlns:a16="http://schemas.microsoft.com/office/drawing/2014/main" val="67962113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303657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ZONE GEOGRAFICE OPERATIONALE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%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326842"/>
                  </a:ext>
                </a:extLst>
              </a:tr>
              <a:tr h="15434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INTERN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5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1291"/>
                  </a:ext>
                </a:extLst>
              </a:tr>
              <a:tr h="15434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EUROPA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70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23876"/>
                  </a:ext>
                </a:extLst>
              </a:tr>
              <a:tr h="15434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ASIA (TR)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25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892527"/>
                  </a:ext>
                </a:extLst>
              </a:tr>
            </a:tbl>
          </a:graphicData>
        </a:graphic>
      </p:graphicFrame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71ED96DE-38CF-A202-2924-3661A1C277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799686"/>
              </p:ext>
            </p:extLst>
          </p:nvPr>
        </p:nvGraphicFramePr>
        <p:xfrm>
          <a:off x="3022555" y="1737248"/>
          <a:ext cx="3226589" cy="9487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46911">
                  <a:extLst>
                    <a:ext uri="{9D8B030D-6E8A-4147-A177-3AD203B41FA5}">
                      <a16:colId xmlns:a16="http://schemas.microsoft.com/office/drawing/2014/main" val="679621133"/>
                    </a:ext>
                  </a:extLst>
                </a:gridCol>
                <a:gridCol w="879678">
                  <a:extLst>
                    <a:ext uri="{9D8B030D-6E8A-4147-A177-3AD203B41FA5}">
                      <a16:colId xmlns:a16="http://schemas.microsoft.com/office/drawing/2014/main" val="3303657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METODA DE </a:t>
                      </a:r>
                      <a:endParaRPr lang="ro-RO" sz="1000" b="1" u="none" strike="noStrike" dirty="0">
                        <a:solidFill>
                          <a:schemeClr val="bg1"/>
                        </a:solidFill>
                        <a:effectLst/>
                        <a:latin typeface="Bahnschrift SemiLight SemiConde" panose="020B0502040204020203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Bahnschrift SemiLight SemiConde" panose="020B0502040204020203" pitchFamily="34" charset="0"/>
                        </a:rPr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%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326842"/>
                  </a:ext>
                </a:extLst>
              </a:tr>
              <a:tr h="154343">
                <a:tc>
                  <a:txBody>
                    <a:bodyPr/>
                    <a:lstStyle/>
                    <a:p>
                      <a:pPr algn="ctr"/>
                      <a:r>
                        <a:rPr lang="ro-RO" sz="1000" dirty="0">
                          <a:latin typeface="Bahnschrift SemiLight SemiConde" panose="020B0502040204020203" pitchFamily="34" charset="0"/>
                        </a:rPr>
                        <a:t>Transport de mărfuri consolidat (grupaj)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30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1291"/>
                  </a:ext>
                </a:extLst>
              </a:tr>
              <a:tr h="308686">
                <a:tc>
                  <a:txBody>
                    <a:bodyPr/>
                    <a:lstStyle/>
                    <a:p>
                      <a:pPr algn="ctr"/>
                      <a:r>
                        <a:rPr lang="ro-RO" sz="1000" dirty="0">
                          <a:latin typeface="Bahnschrift SemiLight SemiConde" panose="020B0502040204020203" pitchFamily="34" charset="0"/>
                        </a:rPr>
                        <a:t>Transport de mărfuri (cargo trafic)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Bahnschrift SemiLight SemiConde" panose="020B0502040204020203" pitchFamily="34" charset="0"/>
                        </a:rPr>
                        <a:t>70</a:t>
                      </a:r>
                      <a:endParaRPr lang="ro-RO" sz="1000" dirty="0">
                        <a:latin typeface="Bahnschrift SemiLight SemiConde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23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99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22" y="1259325"/>
            <a:ext cx="7743686" cy="276999"/>
          </a:xfrm>
        </p:spPr>
        <p:txBody>
          <a:bodyPr/>
          <a:lstStyle/>
          <a:p>
            <a:r>
              <a:rPr lang="it-IT" sz="1800" b="1" spc="-69" dirty="0">
                <a:solidFill>
                  <a:schemeClr val="tx1"/>
                </a:solidFill>
                <a:latin typeface="TNICGU+Arial Bold"/>
                <a:cs typeface="TNICGU+Arial Bold"/>
              </a:rPr>
              <a:t> </a:t>
            </a:r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EE32F7-E6ED-469F-98C6-3801CB6098C7}"/>
              </a:ext>
            </a:extLst>
          </p:cNvPr>
          <p:cNvSpPr txBox="1"/>
          <p:nvPr/>
        </p:nvSpPr>
        <p:spPr>
          <a:xfrm>
            <a:off x="881722" y="1021139"/>
            <a:ext cx="2631118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latin typeface="Bahnschrift Light SemiCondensed" panose="020B0502040204020203" pitchFamily="34" charset="0"/>
                <a:cs typeface="HLFTER+Arial Bold"/>
              </a:rPr>
              <a:t>a). Cifra de afaceri (euro)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D8DDCF-871F-57A6-59CE-3A13ACEA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EVOLUȚIA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A6EC5D-2CC2-8A3A-1442-B67223508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89" y="1585750"/>
            <a:ext cx="7488832" cy="38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8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906000" cy="701039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3D1306A7-D1ED-9BDF-570B-49C403B7D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EVOLUȚIA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42665" y="2596030"/>
            <a:ext cx="1255683" cy="752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7 camioane</a:t>
            </a:r>
          </a:p>
          <a:p>
            <a:pPr marL="507491" marR="0">
              <a:lnSpc>
                <a:spcPts val="1783"/>
              </a:lnSpc>
              <a:spcBef>
                <a:spcPts val="138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&amp;</a:t>
            </a:r>
          </a:p>
          <a:p>
            <a:pPr marL="62483" marR="0">
              <a:lnSpc>
                <a:spcPts val="1783"/>
              </a:lnSpc>
              <a:spcBef>
                <a:spcPts val="136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16 Va</a:t>
            </a:r>
            <a:r>
              <a:rPr sz="1600" b="1" spc="1055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45464" y="2772814"/>
            <a:ext cx="265127" cy="264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15998" y="2795674"/>
            <a:ext cx="125568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872" marR="0">
              <a:lnSpc>
                <a:spcPts val="1783"/>
              </a:lnSpc>
              <a:spcBef>
                <a:spcPts val="136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7 Va</a:t>
            </a:r>
            <a:r>
              <a:rPr sz="1600" b="1" spc="1061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69036" y="3016378"/>
            <a:ext cx="1019482" cy="5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5" marR="0">
              <a:lnSpc>
                <a:spcPts val="1785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camion&amp;</a:t>
            </a:r>
          </a:p>
          <a:p>
            <a:pPr marL="0" marR="0">
              <a:lnSpc>
                <a:spcPts val="1783"/>
              </a:lnSpc>
              <a:spcBef>
                <a:spcPts val="138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6 Va</a:t>
            </a:r>
            <a:r>
              <a:rPr sz="1600" b="1" spc="1061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50671" y="3689074"/>
            <a:ext cx="577409" cy="32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0</a:t>
            </a:r>
            <a:r>
              <a:rPr sz="2000" b="1" spc="564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5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784981" y="3735048"/>
            <a:ext cx="719142" cy="32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2017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382901" y="3763369"/>
            <a:ext cx="577409" cy="32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0</a:t>
            </a:r>
            <a:r>
              <a:rPr sz="2000" b="1" spc="564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6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340096" y="3754839"/>
            <a:ext cx="719310" cy="322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41"/>
              </a:lnSpc>
              <a:spcBef>
                <a:spcPts val="0"/>
              </a:spcBef>
              <a:spcAft>
                <a:spcPts val="0"/>
              </a:spcAft>
            </a:pPr>
            <a:r>
              <a:rPr sz="2000" b="1" dirty="0">
                <a:solidFill>
                  <a:srgbClr val="FFFFFF"/>
                </a:solidFill>
                <a:latin typeface="HLFTER+Arial Bold"/>
                <a:cs typeface="HLFTER+Arial Bold"/>
              </a:rPr>
              <a:t>2018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05766" y="4387445"/>
            <a:ext cx="411842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600" spc="-28" dirty="0">
                <a:latin typeface="Bahnschrift Light SemiCondensed" panose="020B0502040204020203" pitchFamily="34" charset="0"/>
                <a:cs typeface="TNICGU+Arial Bold"/>
              </a:rPr>
              <a:t>Toată</a:t>
            </a:r>
            <a:r>
              <a:rPr sz="1600" spc="11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TNICGU+Arial Bold"/>
              </a:rPr>
              <a:t>flota</a:t>
            </a:r>
            <a:r>
              <a:rPr sz="1600" spc="-26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TNICGU+Arial Bold"/>
              </a:rPr>
              <a:t>este</a:t>
            </a:r>
            <a:r>
              <a:rPr sz="1600" spc="-18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TNICGU+Arial Bold"/>
              </a:rPr>
              <a:t>monitorizată</a:t>
            </a:r>
            <a:r>
              <a:rPr sz="1600" spc="-32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prin</a:t>
            </a:r>
            <a:r>
              <a:rPr sz="1600" spc="-20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sisteme</a:t>
            </a:r>
            <a:r>
              <a:rPr sz="1600" spc="-39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GPS;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038509" y="4758349"/>
            <a:ext cx="571887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V</a:t>
            </a:r>
            <a:r>
              <a:rPr sz="1600" dirty="0">
                <a:latin typeface="Bahnschrift Light SemiCondensed" panose="020B0502040204020203" pitchFamily="34" charset="0"/>
                <a:cs typeface="TNICGU+Arial Bold"/>
              </a:rPr>
              <a:t>ârsta</a:t>
            </a:r>
            <a:r>
              <a:rPr sz="1600" spc="-17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medie</a:t>
            </a:r>
            <a:r>
              <a:rPr sz="1600" spc="-27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a autovehiculelor:</a:t>
            </a:r>
            <a:r>
              <a:rPr sz="1600" spc="-51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3 ani (norma</a:t>
            </a:r>
            <a:r>
              <a:rPr sz="1600" spc="-17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de poluare</a:t>
            </a:r>
            <a:r>
              <a:rPr sz="1600" spc="-28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E5</a:t>
            </a:r>
            <a:r>
              <a:rPr sz="1600" spc="-12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TNICGU+Arial Bold"/>
              </a:rPr>
              <a:t>și</a:t>
            </a:r>
            <a:r>
              <a:rPr sz="1600" spc="-11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E6);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38509" y="5163699"/>
            <a:ext cx="665613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Asigurare</a:t>
            </a:r>
            <a:r>
              <a:rPr sz="1600" spc="15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TNICGU+Arial Bold"/>
              </a:rPr>
              <a:t>de </a:t>
            </a:r>
            <a:r>
              <a:rPr sz="1600" dirty="0" err="1">
                <a:latin typeface="Bahnschrift Light SemiCondensed" panose="020B0502040204020203" pitchFamily="34" charset="0"/>
                <a:cs typeface="TNICGU+Arial Bold"/>
              </a:rPr>
              <a:t>marfă</a:t>
            </a:r>
            <a:r>
              <a:rPr sz="1600" spc="-15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lang="en-US" sz="1600" spc="-15" dirty="0">
                <a:latin typeface="Bahnschrift Light SemiCondensed" panose="020B0502040204020203" pitchFamily="34" charset="0"/>
                <a:cs typeface="TNICGU+Arial Bold"/>
              </a:rPr>
              <a:t>: AGREGATA 2 000 000 </a:t>
            </a:r>
            <a:r>
              <a:rPr lang="en-US" sz="1600" spc="-15" dirty="0" err="1">
                <a:latin typeface="Bahnschrift Light SemiCondensed" panose="020B0502040204020203" pitchFamily="34" charset="0"/>
                <a:cs typeface="TNICGU+Arial Bold"/>
              </a:rPr>
              <a:t>eur</a:t>
            </a:r>
            <a:r>
              <a:rPr lang="en-US" sz="1600" spc="-15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 err="1">
                <a:latin typeface="Bahnschrift Light SemiCondensed" panose="020B0502040204020203" pitchFamily="34" charset="0"/>
                <a:cs typeface="TNICGU+Arial Bold"/>
              </a:rPr>
              <a:t>și</a:t>
            </a:r>
            <a:r>
              <a:rPr sz="1600" spc="-11" dirty="0">
                <a:latin typeface="Bahnschrift Light SemiCondensed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600.000</a:t>
            </a:r>
            <a:r>
              <a:rPr sz="1600" spc="-39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>
                <a:latin typeface="Bahnschrift Light SemiCondensed" panose="020B0502040204020203" pitchFamily="34" charset="0"/>
                <a:cs typeface="HLFTER+Arial Bold"/>
              </a:rPr>
              <a:t>eur</a:t>
            </a:r>
            <a:r>
              <a:rPr lang="en-US" sz="1600">
                <a:latin typeface="Bahnschrift Light SemiCondensed" panose="020B0502040204020203" pitchFamily="34" charset="0"/>
                <a:cs typeface="HLFTER+Arial Bold"/>
              </a:rPr>
              <a:t>/</a:t>
            </a:r>
            <a:r>
              <a:rPr lang="en-US" sz="1600" dirty="0" err="1">
                <a:latin typeface="Bahnschrift Light SemiCondensed" panose="020B0502040204020203" pitchFamily="34" charset="0"/>
                <a:cs typeface="HLFTER+Arial Bold"/>
              </a:rPr>
              <a:t>eveniment</a:t>
            </a:r>
            <a:r>
              <a:rPr lang="en-US" sz="1600" dirty="0">
                <a:latin typeface="Bahnschrift Light SemiCondensed" panose="020B0502040204020203" pitchFamily="34" charset="0"/>
                <a:cs typeface="HLFTER+Arial Bold"/>
              </a:rPr>
              <a:t>;</a:t>
            </a:r>
            <a:endParaRPr sz="1600" dirty="0">
              <a:latin typeface="Bahnschrift Light SemiCondensed" panose="020B0502040204020203" pitchFamily="34" charset="0"/>
              <a:cs typeface="HLFTER+Arial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04783" y="5558230"/>
            <a:ext cx="78162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68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Sistem</a:t>
            </a:r>
            <a:r>
              <a:rPr sz="1600" spc="-16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integrat</a:t>
            </a:r>
            <a:r>
              <a:rPr sz="1600" spc="-39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pentru</a:t>
            </a:r>
            <a:r>
              <a:rPr sz="1600" spc="-16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 err="1">
                <a:latin typeface="Bahnschrift Light SemiCondensed" panose="020B0502040204020203" pitchFamily="34" charset="0"/>
                <a:cs typeface="HLFTER+Arial Bold"/>
              </a:rPr>
              <a:t>monitorizarea</a:t>
            </a:r>
            <a:r>
              <a:rPr sz="1600" spc="-34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 err="1">
                <a:latin typeface="Bahnschrift Light SemiCondensed" panose="020B0502040204020203" pitchFamily="34" charset="0"/>
                <a:cs typeface="HLFTER+Arial Bold"/>
              </a:rPr>
              <a:t>modului</a:t>
            </a:r>
            <a:r>
              <a:rPr sz="1600" spc="-11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de</a:t>
            </a:r>
            <a:r>
              <a:rPr sz="1600" spc="-12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 err="1">
                <a:latin typeface="Bahnschrift Light SemiCondensed" panose="020B0502040204020203" pitchFamily="34" charset="0"/>
                <a:cs typeface="HLFTER+Arial Bold"/>
              </a:rPr>
              <a:t>condus</a:t>
            </a:r>
            <a:r>
              <a:rPr sz="1600" spc="-13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lang="ro-RO" sz="1600" dirty="0">
                <a:latin typeface="Bahnschrift Light SemiCondensed" panose="020B0502040204020203" pitchFamily="34" charset="0"/>
                <a:cs typeface="HLFTER+Arial Bold"/>
              </a:rPr>
              <a:t>ș</a:t>
            </a:r>
            <a:r>
              <a:rPr sz="1600" dirty="0" err="1">
                <a:latin typeface="Bahnschrift Light SemiCondensed" panose="020B0502040204020203" pitchFamily="34" charset="0"/>
                <a:cs typeface="HLFTER+Arial Bold"/>
              </a:rPr>
              <a:t>i</a:t>
            </a:r>
            <a:r>
              <a:rPr sz="1600" spc="-13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a consumului</a:t>
            </a:r>
            <a:r>
              <a:rPr sz="1600" spc="-18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de</a:t>
            </a:r>
            <a:r>
              <a:rPr sz="1600" spc="-13" dirty="0">
                <a:latin typeface="Bahnschrift Light SemiCondensed" panose="020B0502040204020203" pitchFamily="34" charset="0"/>
                <a:cs typeface="HLFTER+Arial Bold"/>
              </a:rPr>
              <a:t> </a:t>
            </a:r>
            <a:r>
              <a:rPr sz="1600" dirty="0">
                <a:latin typeface="Bahnschrift Light SemiCondensed" panose="020B0502040204020203" pitchFamily="34" charset="0"/>
                <a:cs typeface="HLFTER+Arial Bold"/>
              </a:rPr>
              <a:t>combustibil;</a:t>
            </a:r>
          </a:p>
        </p:txBody>
      </p:sp>
      <p:pic>
        <p:nvPicPr>
          <p:cNvPr id="32" name="Graphic 31" descr="Checkbox Checked with solid fill">
            <a:extLst>
              <a:ext uri="{FF2B5EF4-FFF2-40B4-BE49-F238E27FC236}">
                <a16:creationId xmlns:a16="http://schemas.microsoft.com/office/drawing/2014/main" id="{290AA314-18FA-EAB6-2743-B76BD343C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4365104"/>
            <a:ext cx="249202" cy="2492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C67985D-D512-0E1B-10A7-00B3934BC27A}"/>
              </a:ext>
            </a:extLst>
          </p:cNvPr>
          <p:cNvSpPr txBox="1"/>
          <p:nvPr/>
        </p:nvSpPr>
        <p:spPr>
          <a:xfrm>
            <a:off x="821191" y="711351"/>
            <a:ext cx="2631118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b="1" dirty="0">
                <a:latin typeface="Bahnschrift Light SemiCondensed" panose="020B0502040204020203" pitchFamily="34" charset="0"/>
                <a:cs typeface="HLFTER+Arial Bold"/>
              </a:rPr>
              <a:t>b</a:t>
            </a:r>
            <a:r>
              <a:rPr lang="pt-BR" sz="1600" b="1" dirty="0">
                <a:latin typeface="Bahnschrift Light SemiCondensed" panose="020B0502040204020203" pitchFamily="34" charset="0"/>
                <a:cs typeface="HLFTER+Arial Bold"/>
              </a:rPr>
              <a:t>). </a:t>
            </a:r>
            <a:r>
              <a:rPr lang="ro-RO" sz="1600" b="1" dirty="0">
                <a:latin typeface="Bahnschrift Light SemiCondensed" panose="020B0502040204020203" pitchFamily="34" charset="0"/>
                <a:cs typeface="HLFTER+Arial Bold"/>
              </a:rPr>
              <a:t>Evoluția flotei</a:t>
            </a:r>
            <a:endParaRPr lang="pt-BR" sz="1600" b="1" dirty="0">
              <a:latin typeface="Bahnschrift Light SemiCondensed" panose="020B0502040204020203" pitchFamily="34" charset="0"/>
              <a:cs typeface="HLFTER+Arial Bold"/>
            </a:endParaRPr>
          </a:p>
        </p:txBody>
      </p:sp>
      <p:pic>
        <p:nvPicPr>
          <p:cNvPr id="25" name="Graphic 24" descr="Checkbox Checked with solid fill">
            <a:extLst>
              <a:ext uri="{FF2B5EF4-FFF2-40B4-BE49-F238E27FC236}">
                <a16:creationId xmlns:a16="http://schemas.microsoft.com/office/drawing/2014/main" id="{6E68F04A-70B0-ACE2-087E-1F90F1792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4725144"/>
            <a:ext cx="249202" cy="249202"/>
          </a:xfrm>
          <a:prstGeom prst="rect">
            <a:avLst/>
          </a:prstGeom>
        </p:spPr>
      </p:pic>
      <p:pic>
        <p:nvPicPr>
          <p:cNvPr id="26" name="Graphic 25" descr="Checkbox Checked with solid fill">
            <a:extLst>
              <a:ext uri="{FF2B5EF4-FFF2-40B4-BE49-F238E27FC236}">
                <a16:creationId xmlns:a16="http://schemas.microsoft.com/office/drawing/2014/main" id="{87679CB2-D0AA-5D1E-1DF8-2A742EE77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5124014"/>
            <a:ext cx="249202" cy="249202"/>
          </a:xfrm>
          <a:prstGeom prst="rect">
            <a:avLst/>
          </a:prstGeom>
        </p:spPr>
      </p:pic>
      <p:pic>
        <p:nvPicPr>
          <p:cNvPr id="27" name="Graphic 26" descr="Checkbox Checked with solid fill">
            <a:extLst>
              <a:ext uri="{FF2B5EF4-FFF2-40B4-BE49-F238E27FC236}">
                <a16:creationId xmlns:a16="http://schemas.microsoft.com/office/drawing/2014/main" id="{32181D5F-03E7-2592-7524-C018DC20E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5517232"/>
            <a:ext cx="249202" cy="249202"/>
          </a:xfrm>
          <a:prstGeom prst="rect">
            <a:avLst/>
          </a:prstGeom>
        </p:spPr>
      </p:pic>
      <p:graphicFrame>
        <p:nvGraphicFramePr>
          <p:cNvPr id="3" name="Chart 4">
            <a:extLst>
              <a:ext uri="{FF2B5EF4-FFF2-40B4-BE49-F238E27FC236}">
                <a16:creationId xmlns:a16="http://schemas.microsoft.com/office/drawing/2014/main" id="{B5EB8BB7-E773-413F-B7AA-D13573F94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221035"/>
              </p:ext>
            </p:extLst>
          </p:nvPr>
        </p:nvGraphicFramePr>
        <p:xfrm>
          <a:off x="1004783" y="1094585"/>
          <a:ext cx="7662967" cy="327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7010399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78A7BAC-956C-3859-6E6F-EFE47782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2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EVOLUȚIA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pic>
        <p:nvPicPr>
          <p:cNvPr id="40" name="Graphic 39" descr="Checkbox Checked with solid fill">
            <a:extLst>
              <a:ext uri="{FF2B5EF4-FFF2-40B4-BE49-F238E27FC236}">
                <a16:creationId xmlns:a16="http://schemas.microsoft.com/office/drawing/2014/main" id="{BE6D2D8C-DFA0-751C-8291-EC7F99A3D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4423030"/>
            <a:ext cx="249202" cy="24920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45464" y="2805992"/>
            <a:ext cx="265127" cy="264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83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015998" y="2828852"/>
            <a:ext cx="125568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872" marR="0">
              <a:lnSpc>
                <a:spcPts val="1783"/>
              </a:lnSpc>
              <a:spcBef>
                <a:spcPts val="136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7 Va</a:t>
            </a:r>
            <a:r>
              <a:rPr sz="1600" b="1" spc="1061" dirty="0">
                <a:solidFill>
                  <a:srgbClr val="FFFFFF"/>
                </a:solidFill>
                <a:latin typeface="HLFTER+Arial Bold"/>
                <a:cs typeface="HLFTER+Arial Bold"/>
              </a:rPr>
              <a:t> </a:t>
            </a:r>
            <a:r>
              <a:rPr sz="1600" b="1" dirty="0">
                <a:solidFill>
                  <a:srgbClr val="FFFFFF"/>
                </a:solidFill>
                <a:latin typeface="HLFTER+Arial Bold"/>
                <a:cs typeface="HLFTER+Arial Bold"/>
              </a:rPr>
              <a:t>uri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21473" y="4432462"/>
            <a:ext cx="1367231" cy="253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Birouri</a:t>
            </a:r>
            <a:r>
              <a:rPr lang="en-US" sz="1600" spc="-19" dirty="0">
                <a:latin typeface="Bahnschrift SemiLight SemiConde" panose="020B0502040204020203" pitchFamily="34" charset="0"/>
                <a:cs typeface="HLFTER+Arial Bold"/>
              </a:rPr>
              <a:t> 440</a:t>
            </a:r>
            <a:r>
              <a:rPr lang="en-US" sz="1600" spc="-16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mp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ED1140-0025-4A57-BED9-22052FF25ACA}"/>
              </a:ext>
            </a:extLst>
          </p:cNvPr>
          <p:cNvSpPr txBox="1"/>
          <p:nvPr/>
        </p:nvSpPr>
        <p:spPr>
          <a:xfrm>
            <a:off x="908851" y="1829304"/>
            <a:ext cx="7816285" cy="35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Parcarea</a:t>
            </a:r>
            <a:r>
              <a:rPr lang="en-US" sz="1600" spc="-2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de 20</a:t>
            </a:r>
            <a:r>
              <a:rPr lang="en-US" sz="1600" spc="-17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000</a:t>
            </a:r>
            <a:r>
              <a:rPr lang="en-US" sz="1600" spc="-11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mp</a:t>
            </a:r>
            <a:r>
              <a:rPr lang="en-US" sz="1600" spc="-11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poate</a:t>
            </a:r>
            <a:r>
              <a:rPr lang="en-US" sz="1600" spc="-2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găzdui</a:t>
            </a:r>
            <a:r>
              <a:rPr lang="en-US" sz="1600" spc="-14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în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același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timp</a:t>
            </a:r>
            <a:r>
              <a:rPr lang="en-US" sz="1600" spc="-22" dirty="0">
                <a:latin typeface="Bahnschrift SemiLight SemiConde" panose="020B0502040204020203" pitchFamily="34" charset="0"/>
                <a:cs typeface="TNICGU+Arial Bold"/>
              </a:rPr>
              <a:t> 8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0</a:t>
            </a:r>
            <a:r>
              <a:rPr lang="en-US" sz="1600" spc="-1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de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camioane</a:t>
            </a:r>
            <a:r>
              <a:rPr lang="en-US" sz="1600" spc="-24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și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10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0</a:t>
            </a:r>
            <a:r>
              <a:rPr lang="en-US" sz="1600" spc="-1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de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van-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uri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7A040-FBE4-4968-A1A2-90D2E67F0461}"/>
              </a:ext>
            </a:extLst>
          </p:cNvPr>
          <p:cNvSpPr txBox="1"/>
          <p:nvPr/>
        </p:nvSpPr>
        <p:spPr>
          <a:xfrm>
            <a:off x="872944" y="3368446"/>
            <a:ext cx="1739893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1363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Depozit</a:t>
            </a:r>
            <a:r>
              <a:rPr lang="en-US" sz="1600" spc="-24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de 500</a:t>
            </a:r>
            <a:r>
              <a:rPr lang="en-US" sz="1600" spc="-15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mp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66A44A-6104-4064-B888-22CDB9B43F89}"/>
              </a:ext>
            </a:extLst>
          </p:cNvPr>
          <p:cNvSpPr txBox="1"/>
          <p:nvPr/>
        </p:nvSpPr>
        <p:spPr>
          <a:xfrm>
            <a:off x="872944" y="2539167"/>
            <a:ext cx="5299679" cy="34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Service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propriu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autorizat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pentru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mentenanta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flotei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99860DAD-D57A-4330-A019-7EA97F41ABDB}"/>
              </a:ext>
            </a:extLst>
          </p:cNvPr>
          <p:cNvSpPr txBox="1"/>
          <p:nvPr/>
        </p:nvSpPr>
        <p:spPr>
          <a:xfrm>
            <a:off x="1027587" y="5224550"/>
            <a:ext cx="1045093" cy="253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38"/>
              </a:lnSpc>
              <a:spcBef>
                <a:spcPts val="1361"/>
              </a:spcBef>
              <a:spcAft>
                <a:spcPts val="0"/>
              </a:spcAft>
            </a:pP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Digitalizare</a:t>
            </a: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;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4A868B-2C4C-D5FC-FE6A-7ECED53BC6C6}"/>
              </a:ext>
            </a:extLst>
          </p:cNvPr>
          <p:cNvSpPr txBox="1"/>
          <p:nvPr/>
        </p:nvSpPr>
        <p:spPr>
          <a:xfrm>
            <a:off x="881722" y="1021139"/>
            <a:ext cx="3567222" cy="34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b="1" dirty="0">
                <a:latin typeface="Bahnschrift Light SemiCondensed" panose="020B0502040204020203" pitchFamily="34" charset="0"/>
                <a:cs typeface="HLFTER+Arial Bold"/>
              </a:rPr>
              <a:t>c</a:t>
            </a:r>
            <a:r>
              <a:rPr lang="pt-BR" sz="1600" b="1" dirty="0">
                <a:latin typeface="Bahnschrift Light SemiCondensed" panose="020B0502040204020203" pitchFamily="34" charset="0"/>
                <a:cs typeface="HLFTER+Arial Bold"/>
              </a:rPr>
              <a:t>). </a:t>
            </a:r>
            <a:r>
              <a:rPr lang="ro-RO" sz="1600" b="1" dirty="0">
                <a:latin typeface="Bahnschrift Light SemiCondensed" panose="020B0502040204020203" pitchFamily="34" charset="0"/>
                <a:cs typeface="HLFTER+Arial Bold"/>
              </a:rPr>
              <a:t>Investiții realizate în ultimii </a:t>
            </a:r>
            <a:r>
              <a:rPr lang="en-US" sz="1600" b="1" dirty="0">
                <a:latin typeface="Bahnschrift Light SemiCondensed" panose="020B0502040204020203" pitchFamily="34" charset="0"/>
                <a:cs typeface="HLFTER+Arial Bold"/>
              </a:rPr>
              <a:t>4</a:t>
            </a:r>
            <a:r>
              <a:rPr lang="ro-RO" sz="1600" b="1" dirty="0">
                <a:latin typeface="Bahnschrift Light SemiCondensed" panose="020B0502040204020203" pitchFamily="34" charset="0"/>
                <a:cs typeface="HLFTER+Arial Bold"/>
              </a:rPr>
              <a:t> ani</a:t>
            </a:r>
            <a:endParaRPr lang="pt-BR" sz="1600" b="1" dirty="0">
              <a:latin typeface="Bahnschrift Light SemiCondensed" panose="020B0502040204020203" pitchFamily="34" charset="0"/>
              <a:cs typeface="HLFTER+Arial Bold"/>
            </a:endParaRPr>
          </a:p>
        </p:txBody>
      </p:sp>
      <p:pic>
        <p:nvPicPr>
          <p:cNvPr id="43" name="Graphic 42" descr="Checkbox Checked with solid fill">
            <a:extLst>
              <a:ext uri="{FF2B5EF4-FFF2-40B4-BE49-F238E27FC236}">
                <a16:creationId xmlns:a16="http://schemas.microsoft.com/office/drawing/2014/main" id="{009A6CE8-8A3A-5C37-D183-4CD9457B5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5226875"/>
            <a:ext cx="249202" cy="249202"/>
          </a:xfrm>
          <a:prstGeom prst="rect">
            <a:avLst/>
          </a:prstGeom>
        </p:spPr>
      </p:pic>
      <p:pic>
        <p:nvPicPr>
          <p:cNvPr id="44" name="Graphic 43" descr="Checkbox Checked with solid fill">
            <a:extLst>
              <a:ext uri="{FF2B5EF4-FFF2-40B4-BE49-F238E27FC236}">
                <a16:creationId xmlns:a16="http://schemas.microsoft.com/office/drawing/2014/main" id="{C652C448-2C2E-0955-ED0A-368F593C4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3422100"/>
            <a:ext cx="249202" cy="249202"/>
          </a:xfrm>
          <a:prstGeom prst="rect">
            <a:avLst/>
          </a:prstGeom>
        </p:spPr>
      </p:pic>
      <p:pic>
        <p:nvPicPr>
          <p:cNvPr id="45" name="Graphic 44" descr="Checkbox Checked with solid fill">
            <a:extLst>
              <a:ext uri="{FF2B5EF4-FFF2-40B4-BE49-F238E27FC236}">
                <a16:creationId xmlns:a16="http://schemas.microsoft.com/office/drawing/2014/main" id="{237F715A-7CD3-1A67-8FD4-A6B174D9A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2598082"/>
            <a:ext cx="249202" cy="249202"/>
          </a:xfrm>
          <a:prstGeom prst="rect">
            <a:avLst/>
          </a:prstGeom>
        </p:spPr>
      </p:pic>
      <p:pic>
        <p:nvPicPr>
          <p:cNvPr id="46" name="Graphic 45" descr="Checkbox Checked with solid fill">
            <a:extLst>
              <a:ext uri="{FF2B5EF4-FFF2-40B4-BE49-F238E27FC236}">
                <a16:creationId xmlns:a16="http://schemas.microsoft.com/office/drawing/2014/main" id="{C99FC888-DF13-EAF3-1D56-2F030DE10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528" y="1916832"/>
            <a:ext cx="249202" cy="2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49544" cy="68623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E330665-FABF-717D-B6E6-2EEE5273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3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ORGANIGRAMA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A2147805-4088-9FF1-E9BD-A851BBEC1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5301064"/>
            <a:ext cx="249202" cy="2492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EBF61-0E62-423F-8EC4-CC03947B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22" y="1259325"/>
            <a:ext cx="7743686" cy="276999"/>
          </a:xfrm>
        </p:spPr>
        <p:txBody>
          <a:bodyPr/>
          <a:lstStyle/>
          <a:p>
            <a:r>
              <a:rPr lang="it-IT" sz="1800" b="1" spc="-69" dirty="0">
                <a:solidFill>
                  <a:schemeClr val="tx1"/>
                </a:solidFill>
                <a:latin typeface="TNICGU+Arial Bold"/>
                <a:cs typeface="TNICGU+Arial Bold"/>
              </a:rPr>
              <a:t> </a:t>
            </a:r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1915789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EE32F7-E6ED-469F-98C6-3801CB6098C7}"/>
              </a:ext>
            </a:extLst>
          </p:cNvPr>
          <p:cNvSpPr txBox="1"/>
          <p:nvPr/>
        </p:nvSpPr>
        <p:spPr>
          <a:xfrm>
            <a:off x="953730" y="5229200"/>
            <a:ext cx="3528392" cy="340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latin typeface="Bahnschrift SemiLight SemiConde" panose="020B0502040204020203" pitchFamily="34" charset="0"/>
                <a:cs typeface="HLFTER+Arial Bold"/>
              </a:rPr>
              <a:t>30 ani </a:t>
            </a:r>
            <a:r>
              <a:rPr lang="ro-RO" sz="1400" dirty="0">
                <a:latin typeface="Bahnschrift SemiLight SemiConde" panose="020B0502040204020203" pitchFamily="34" charset="0"/>
                <a:cs typeface="HLFTER+Arial Bold"/>
              </a:rPr>
              <a:t>vârsta medie </a:t>
            </a:r>
            <a:r>
              <a:rPr lang="pt-BR" sz="1400" dirty="0">
                <a:latin typeface="Bahnschrift SemiLight SemiConde" panose="020B0502040204020203" pitchFamily="34" charset="0"/>
                <a:cs typeface="HLFTER+Arial Bold"/>
              </a:rPr>
              <a:t>pentru echipa opera</a:t>
            </a:r>
            <a:r>
              <a:rPr lang="ro-RO" sz="1400" dirty="0">
                <a:latin typeface="Bahnschrift SemiLight SemiConde" panose="020B0502040204020203" pitchFamily="34" charset="0"/>
                <a:cs typeface="HLFTER+Arial Bold"/>
              </a:rPr>
              <a:t>ț</a:t>
            </a:r>
            <a:r>
              <a:rPr lang="pt-BR" sz="1400" dirty="0">
                <a:latin typeface="Bahnschrift SemiLight SemiConde" panose="020B0502040204020203" pitchFamily="34" charset="0"/>
                <a:cs typeface="HLFTER+Arial Bold"/>
              </a:rPr>
              <a:t>ional</a:t>
            </a:r>
            <a:r>
              <a:rPr lang="ro-RO" sz="1400" dirty="0">
                <a:latin typeface="Bahnschrift SemiLight SemiConde" panose="020B0502040204020203" pitchFamily="34" charset="0"/>
                <a:cs typeface="HLFTER+Arial Bold"/>
              </a:rPr>
              <a:t>ă</a:t>
            </a:r>
            <a:endParaRPr lang="pt-BR" sz="14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522E981-DD65-1203-70E7-5418D1813662}"/>
              </a:ext>
            </a:extLst>
          </p:cNvPr>
          <p:cNvSpPr txBox="1"/>
          <p:nvPr/>
        </p:nvSpPr>
        <p:spPr>
          <a:xfrm>
            <a:off x="688618" y="1026715"/>
            <a:ext cx="6712654" cy="818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440" marR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ro-RO" sz="1600" spc="-28" dirty="0">
                <a:latin typeface="Bahnschrift Light SemiCondensed" panose="020B0502040204020203" pitchFamily="34" charset="0"/>
                <a:cs typeface="TNICGU+Arial Bold"/>
              </a:rPr>
              <a:t>Suntem o echipă tânără și ambițioasă care, acum 10 ani, ne-am încăpățânat să credem în steaua noastră norocoasă și ne-am folosit toată ambiția și priceperea pentru a construi compania potrivită viziunii noastre. </a:t>
            </a:r>
            <a:endParaRPr sz="1600" dirty="0">
              <a:latin typeface="Bahnschrift Light SemiCondensed" panose="020B0502040204020203" pitchFamily="34" charset="0"/>
              <a:cs typeface="HLFTER+Arial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6D6D8-07DD-6FFF-007C-A723EEAD6416}"/>
              </a:ext>
            </a:extLst>
          </p:cNvPr>
          <p:cNvSpPr txBox="1"/>
          <p:nvPr/>
        </p:nvSpPr>
        <p:spPr>
          <a:xfrm>
            <a:off x="953730" y="5623514"/>
            <a:ext cx="3319858" cy="340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2238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latin typeface="Bahnschrift SemiLight SemiConde" panose="020B0502040204020203" pitchFamily="34" charset="0"/>
                <a:cs typeface="HLFTER+Arial Bold"/>
              </a:rPr>
              <a:t>38 ani </a:t>
            </a:r>
            <a:r>
              <a:rPr lang="ro-RO" sz="1400" dirty="0">
                <a:latin typeface="Bahnschrift SemiLight SemiConde" panose="020B0502040204020203" pitchFamily="34" charset="0"/>
                <a:cs typeface="HLFTER+Arial Bold"/>
              </a:rPr>
              <a:t>vârsta medie </a:t>
            </a:r>
            <a:r>
              <a:rPr lang="pt-BR" sz="1400" dirty="0">
                <a:latin typeface="Bahnschrift SemiLight SemiConde" panose="020B0502040204020203" pitchFamily="34" charset="0"/>
                <a:cs typeface="HLFTER+Arial Bold"/>
              </a:rPr>
              <a:t>pentru conducatori auto</a:t>
            </a:r>
          </a:p>
        </p:txBody>
      </p:sp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6ED7A689-AA7A-21A7-84C0-D6E53B586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5699934"/>
            <a:ext cx="249202" cy="249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26DDD6-AF65-DBBB-1CFA-DE0B38364E4D}"/>
              </a:ext>
            </a:extLst>
          </p:cNvPr>
          <p:cNvSpPr txBox="1"/>
          <p:nvPr/>
        </p:nvSpPr>
        <p:spPr>
          <a:xfrm>
            <a:off x="2802096" y="4441107"/>
            <a:ext cx="854760" cy="2000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o-RO" sz="700" b="1" dirty="0"/>
              <a:t>ADMINISTRATIV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A733D6-C58A-F83A-33B5-412D6CD59760}"/>
              </a:ext>
            </a:extLst>
          </p:cNvPr>
          <p:cNvCxnSpPr>
            <a:cxnSpLocks/>
          </p:cNvCxnSpPr>
          <p:nvPr/>
        </p:nvCxnSpPr>
        <p:spPr>
          <a:xfrm flipH="1">
            <a:off x="5729747" y="3669607"/>
            <a:ext cx="397" cy="3904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1D4158-7AC6-13F5-0ACC-4B8C1403AED1}"/>
              </a:ext>
            </a:extLst>
          </p:cNvPr>
          <p:cNvCxnSpPr>
            <a:cxnSpLocks/>
          </p:cNvCxnSpPr>
          <p:nvPr/>
        </p:nvCxnSpPr>
        <p:spPr>
          <a:xfrm flipH="1">
            <a:off x="4878872" y="3670650"/>
            <a:ext cx="852859" cy="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4FC186-8511-679F-7F48-B8A569F88D7D}"/>
              </a:ext>
            </a:extLst>
          </p:cNvPr>
          <p:cNvSpPr txBox="1"/>
          <p:nvPr/>
        </p:nvSpPr>
        <p:spPr>
          <a:xfrm>
            <a:off x="8018298" y="4360526"/>
            <a:ext cx="1070204" cy="20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CONDUCĂTORI AUTO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36729-A8F9-26B5-AE11-1B68520339D7}"/>
              </a:ext>
            </a:extLst>
          </p:cNvPr>
          <p:cNvCxnSpPr>
            <a:cxnSpLocks/>
          </p:cNvCxnSpPr>
          <p:nvPr/>
        </p:nvCxnSpPr>
        <p:spPr>
          <a:xfrm>
            <a:off x="3223908" y="4221538"/>
            <a:ext cx="0" cy="2186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D2FC4E-913F-2DD2-238C-81FB0AF354D5}"/>
              </a:ext>
            </a:extLst>
          </p:cNvPr>
          <p:cNvCxnSpPr>
            <a:cxnSpLocks/>
          </p:cNvCxnSpPr>
          <p:nvPr/>
        </p:nvCxnSpPr>
        <p:spPr>
          <a:xfrm flipH="1" flipV="1">
            <a:off x="1029268" y="3950299"/>
            <a:ext cx="2630316" cy="18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B696660-BCE4-D5B2-F9DD-38A61A44CF4D}"/>
              </a:ext>
            </a:extLst>
          </p:cNvPr>
          <p:cNvSpPr txBox="1"/>
          <p:nvPr/>
        </p:nvSpPr>
        <p:spPr>
          <a:xfrm>
            <a:off x="1207771" y="3795154"/>
            <a:ext cx="653833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DEP.</a:t>
            </a:r>
          </a:p>
          <a:p>
            <a:pPr algn="ctr"/>
            <a:r>
              <a:rPr lang="ro-RO" sz="700" b="1" dirty="0"/>
              <a:t>FINANCIAR</a:t>
            </a:r>
          </a:p>
          <a:p>
            <a:pPr algn="ctr"/>
            <a:r>
              <a:rPr lang="ro-RO" sz="700" b="1" dirty="0"/>
              <a:t>CONTABIL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ED6FB7-00E7-7AEE-BD39-7D388FA9A956}"/>
              </a:ext>
            </a:extLst>
          </p:cNvPr>
          <p:cNvSpPr txBox="1"/>
          <p:nvPr/>
        </p:nvSpPr>
        <p:spPr>
          <a:xfrm>
            <a:off x="278878" y="3797995"/>
            <a:ext cx="74724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DEP.</a:t>
            </a:r>
          </a:p>
          <a:p>
            <a:pPr algn="ctr"/>
            <a:r>
              <a:rPr lang="en-US" sz="700" b="1" dirty="0"/>
              <a:t>DECONT</a:t>
            </a:r>
            <a:endParaRPr lang="ro-RO" sz="700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591D1C-0AED-1581-0E3C-21820B893C92}"/>
              </a:ext>
            </a:extLst>
          </p:cNvPr>
          <p:cNvCxnSpPr>
            <a:cxnSpLocks/>
          </p:cNvCxnSpPr>
          <p:nvPr/>
        </p:nvCxnSpPr>
        <p:spPr>
          <a:xfrm flipH="1" flipV="1">
            <a:off x="632520" y="3663095"/>
            <a:ext cx="3355745" cy="973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C3CBACF-EE8C-509C-07AD-228EF3B8475A}"/>
              </a:ext>
            </a:extLst>
          </p:cNvPr>
          <p:cNvCxnSpPr>
            <a:cxnSpLocks/>
          </p:cNvCxnSpPr>
          <p:nvPr/>
        </p:nvCxnSpPr>
        <p:spPr>
          <a:xfrm>
            <a:off x="632520" y="3667261"/>
            <a:ext cx="0" cy="1264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B5D94A-031F-590B-00A4-3744061A40F0}"/>
              </a:ext>
            </a:extLst>
          </p:cNvPr>
          <p:cNvCxnSpPr>
            <a:cxnSpLocks/>
          </p:cNvCxnSpPr>
          <p:nvPr/>
        </p:nvCxnSpPr>
        <p:spPr>
          <a:xfrm flipH="1">
            <a:off x="3986867" y="3671592"/>
            <a:ext cx="1398" cy="3684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815231C-5CDA-8353-EBE1-01E946BEE558}"/>
              </a:ext>
            </a:extLst>
          </p:cNvPr>
          <p:cNvSpPr txBox="1"/>
          <p:nvPr/>
        </p:nvSpPr>
        <p:spPr>
          <a:xfrm>
            <a:off x="3260278" y="3210816"/>
            <a:ext cx="798612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DIRECTOR</a:t>
            </a:r>
            <a:endParaRPr lang="en-US" sz="700" b="1" dirty="0"/>
          </a:p>
          <a:p>
            <a:pPr algn="ctr"/>
            <a:r>
              <a:rPr lang="en-US" sz="700" b="1" dirty="0"/>
              <a:t>COMERCIAL</a:t>
            </a:r>
            <a:endParaRPr lang="ro-RO" sz="7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1EF758-FB52-6B91-76E6-CC7F7E6A4A2F}"/>
              </a:ext>
            </a:extLst>
          </p:cNvPr>
          <p:cNvSpPr txBox="1"/>
          <p:nvPr/>
        </p:nvSpPr>
        <p:spPr>
          <a:xfrm>
            <a:off x="1986077" y="3207563"/>
            <a:ext cx="1062288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DIRECTOR</a:t>
            </a:r>
          </a:p>
          <a:p>
            <a:pPr algn="ctr"/>
            <a:r>
              <a:rPr lang="ro-RO" sz="700" b="1" dirty="0"/>
              <a:t>ECONOMIC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54A998-A25E-0A06-540C-C77D6B02BF82}"/>
              </a:ext>
            </a:extLst>
          </p:cNvPr>
          <p:cNvCxnSpPr>
            <a:cxnSpLocks/>
          </p:cNvCxnSpPr>
          <p:nvPr/>
        </p:nvCxnSpPr>
        <p:spPr>
          <a:xfrm>
            <a:off x="2504728" y="3509296"/>
            <a:ext cx="0" cy="162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02E788-297B-C717-B9C4-72BE70EFB75B}"/>
              </a:ext>
            </a:extLst>
          </p:cNvPr>
          <p:cNvCxnSpPr>
            <a:cxnSpLocks/>
          </p:cNvCxnSpPr>
          <p:nvPr/>
        </p:nvCxnSpPr>
        <p:spPr>
          <a:xfrm>
            <a:off x="1390709" y="3098944"/>
            <a:ext cx="0" cy="56415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6E48F2B-993A-C8A6-E620-A71EF62A3827}"/>
              </a:ext>
            </a:extLst>
          </p:cNvPr>
          <p:cNvCxnSpPr>
            <a:cxnSpLocks/>
          </p:cNvCxnSpPr>
          <p:nvPr/>
        </p:nvCxnSpPr>
        <p:spPr>
          <a:xfrm flipH="1">
            <a:off x="1390710" y="3098944"/>
            <a:ext cx="6326463" cy="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677023-EAA3-250A-D6B1-DF02AE8D202B}"/>
              </a:ext>
            </a:extLst>
          </p:cNvPr>
          <p:cNvCxnSpPr>
            <a:cxnSpLocks/>
          </p:cNvCxnSpPr>
          <p:nvPr/>
        </p:nvCxnSpPr>
        <p:spPr>
          <a:xfrm>
            <a:off x="2503807" y="2415455"/>
            <a:ext cx="0" cy="2695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D531937-A524-7739-AE7A-A6B0F60D15F8}"/>
              </a:ext>
            </a:extLst>
          </p:cNvPr>
          <p:cNvCxnSpPr>
            <a:cxnSpLocks/>
          </p:cNvCxnSpPr>
          <p:nvPr/>
        </p:nvCxnSpPr>
        <p:spPr>
          <a:xfrm flipH="1" flipV="1">
            <a:off x="2503807" y="2416323"/>
            <a:ext cx="4113334" cy="165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2322141-DA14-CD7B-0310-F9FAAE146C8B}"/>
              </a:ext>
            </a:extLst>
          </p:cNvPr>
          <p:cNvSpPr txBox="1"/>
          <p:nvPr/>
        </p:nvSpPr>
        <p:spPr>
          <a:xfrm>
            <a:off x="3993399" y="2276872"/>
            <a:ext cx="1139819" cy="307777"/>
          </a:xfrm>
          <a:prstGeom prst="rect">
            <a:avLst/>
          </a:prstGeom>
          <a:solidFill>
            <a:srgbClr val="00823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chemeClr val="bg1"/>
                </a:solidFill>
              </a:rPr>
              <a:t>MANAGER</a:t>
            </a:r>
            <a:endParaRPr lang="ro-RO" sz="700" b="1" dirty="0">
              <a:solidFill>
                <a:schemeClr val="bg1"/>
              </a:solidFill>
            </a:endParaRPr>
          </a:p>
          <a:p>
            <a:pPr algn="ctr"/>
            <a:r>
              <a:rPr lang="ro-RO" sz="700" b="1" dirty="0">
                <a:solidFill>
                  <a:schemeClr val="bg1"/>
                </a:solidFill>
              </a:rPr>
              <a:t>GENERAL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7F74E0-7B44-7981-62E0-2DBAAA993639}"/>
              </a:ext>
            </a:extLst>
          </p:cNvPr>
          <p:cNvSpPr txBox="1"/>
          <p:nvPr/>
        </p:nvSpPr>
        <p:spPr>
          <a:xfrm>
            <a:off x="6170922" y="2519748"/>
            <a:ext cx="1080118" cy="415498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AUDIT INTERN</a:t>
            </a:r>
          </a:p>
          <a:p>
            <a:pPr algn="ctr"/>
            <a:r>
              <a:rPr lang="ro-RO" sz="700" b="1" dirty="0"/>
              <a:t>MTA CONSULTANȚĂ EXTERNALIZAT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9C7B64-42C7-FCB4-2018-F72F5923C38E}"/>
              </a:ext>
            </a:extLst>
          </p:cNvPr>
          <p:cNvSpPr txBox="1"/>
          <p:nvPr/>
        </p:nvSpPr>
        <p:spPr>
          <a:xfrm>
            <a:off x="6231474" y="3791876"/>
            <a:ext cx="72008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SEF DEP.</a:t>
            </a:r>
            <a:endParaRPr lang="ro-RO" sz="700" b="1" dirty="0"/>
          </a:p>
          <a:p>
            <a:pPr algn="ctr"/>
            <a:r>
              <a:rPr lang="en-US" sz="700" b="1" dirty="0"/>
              <a:t>ACHIZITII PIESE</a:t>
            </a:r>
            <a:endParaRPr lang="ro-RO" sz="7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AB72E4-13E8-7EA6-14E1-F062FA8678C5}"/>
              </a:ext>
            </a:extLst>
          </p:cNvPr>
          <p:cNvSpPr txBox="1"/>
          <p:nvPr/>
        </p:nvSpPr>
        <p:spPr>
          <a:xfrm>
            <a:off x="4648248" y="3206315"/>
            <a:ext cx="130815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 DIRECTOR </a:t>
            </a:r>
            <a:r>
              <a:rPr lang="ro-RO" sz="700" b="1" dirty="0"/>
              <a:t>DEPARTAMENT TRANSPORT</a:t>
            </a:r>
            <a:r>
              <a:rPr lang="en-US" sz="700" b="1" dirty="0"/>
              <a:t>URI</a:t>
            </a:r>
            <a:endParaRPr lang="ro-RO" sz="7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119085-17D8-A968-D003-B29EFC13699A}"/>
              </a:ext>
            </a:extLst>
          </p:cNvPr>
          <p:cNvSpPr txBox="1"/>
          <p:nvPr/>
        </p:nvSpPr>
        <p:spPr>
          <a:xfrm>
            <a:off x="4523484" y="3790579"/>
            <a:ext cx="720080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ȘEF DEP. TRANSPORT CAMIOANE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4DCF82-A989-1026-DA4D-E8CA05858AA2}"/>
              </a:ext>
            </a:extLst>
          </p:cNvPr>
          <p:cNvSpPr txBox="1"/>
          <p:nvPr/>
        </p:nvSpPr>
        <p:spPr>
          <a:xfrm>
            <a:off x="5352773" y="3788336"/>
            <a:ext cx="749968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ȘEF DEP. TRANSPORT EXPRESS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666F19-E473-3A06-B867-4EE96EBCA4E6}"/>
              </a:ext>
            </a:extLst>
          </p:cNvPr>
          <p:cNvSpPr txBox="1"/>
          <p:nvPr/>
        </p:nvSpPr>
        <p:spPr>
          <a:xfrm>
            <a:off x="6258231" y="4322581"/>
            <a:ext cx="65383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DEP. GESTIUNE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188494F-25C5-2F79-30BB-768BFE245AEB}"/>
              </a:ext>
            </a:extLst>
          </p:cNvPr>
          <p:cNvCxnSpPr>
            <a:cxnSpLocks/>
            <a:endCxn id="64" idx="0"/>
          </p:cNvCxnSpPr>
          <p:nvPr/>
        </p:nvCxnSpPr>
        <p:spPr>
          <a:xfrm>
            <a:off x="7393995" y="4052995"/>
            <a:ext cx="0" cy="3271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A940C4-8B9A-E329-0701-B64EF63818EC}"/>
              </a:ext>
            </a:extLst>
          </p:cNvPr>
          <p:cNvSpPr txBox="1"/>
          <p:nvPr/>
        </p:nvSpPr>
        <p:spPr>
          <a:xfrm>
            <a:off x="3664474" y="3848444"/>
            <a:ext cx="653833" cy="200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DEP. IT</a:t>
            </a:r>
            <a:endParaRPr lang="ro-RO" sz="7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4FEAD7-9081-77F9-082F-587B84D8D81F}"/>
              </a:ext>
            </a:extLst>
          </p:cNvPr>
          <p:cNvSpPr txBox="1"/>
          <p:nvPr/>
        </p:nvSpPr>
        <p:spPr>
          <a:xfrm>
            <a:off x="2896992" y="3795154"/>
            <a:ext cx="653833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DEP.</a:t>
            </a:r>
          </a:p>
          <a:p>
            <a:pPr algn="ctr"/>
            <a:r>
              <a:rPr lang="ro-RO" sz="700" b="1" dirty="0"/>
              <a:t>RESURSE UMANE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1A442-7EDB-0C54-2292-0CD7D67A0029}"/>
              </a:ext>
            </a:extLst>
          </p:cNvPr>
          <p:cNvSpPr txBox="1"/>
          <p:nvPr/>
        </p:nvSpPr>
        <p:spPr>
          <a:xfrm>
            <a:off x="2065216" y="3793705"/>
            <a:ext cx="65383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DEP.</a:t>
            </a:r>
          </a:p>
          <a:p>
            <a:pPr algn="ctr"/>
            <a:r>
              <a:rPr lang="ro-RO" sz="700" b="1" dirty="0"/>
              <a:t>FACTURARE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CB8914-A093-07F4-2D70-702A0253637D}"/>
              </a:ext>
            </a:extLst>
          </p:cNvPr>
          <p:cNvSpPr txBox="1"/>
          <p:nvPr/>
        </p:nvSpPr>
        <p:spPr>
          <a:xfrm>
            <a:off x="985212" y="3206315"/>
            <a:ext cx="798612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DIRECTOR</a:t>
            </a:r>
          </a:p>
          <a:p>
            <a:pPr algn="ctr"/>
            <a:r>
              <a:rPr lang="en-US" sz="700" b="1" dirty="0"/>
              <a:t>ADMINISTRATIV</a:t>
            </a:r>
            <a:endParaRPr lang="ro-RO" sz="7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028626-1656-696C-E631-E8D75F54FAEB}"/>
              </a:ext>
            </a:extLst>
          </p:cNvPr>
          <p:cNvSpPr txBox="1"/>
          <p:nvPr/>
        </p:nvSpPr>
        <p:spPr>
          <a:xfrm>
            <a:off x="2093745" y="2525433"/>
            <a:ext cx="820124" cy="415498"/>
          </a:xfrm>
          <a:prstGeom prst="rect">
            <a:avLst/>
          </a:pr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DIRECTOR</a:t>
            </a:r>
          </a:p>
          <a:p>
            <a:pPr algn="ctr"/>
            <a:r>
              <a:rPr lang="ro-RO" sz="700" b="1" dirty="0"/>
              <a:t>ECONOMIC EXTERNALIZAT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D4CEB23-F17F-F694-8ADC-20E3F3ED4F5E}"/>
              </a:ext>
            </a:extLst>
          </p:cNvPr>
          <p:cNvCxnSpPr>
            <a:cxnSpLocks/>
          </p:cNvCxnSpPr>
          <p:nvPr/>
        </p:nvCxnSpPr>
        <p:spPr>
          <a:xfrm>
            <a:off x="6617141" y="2415455"/>
            <a:ext cx="0" cy="1042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CC20E2F-B24A-9542-375C-36F237324AE1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7717173" y="3101401"/>
            <a:ext cx="0" cy="12558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B6615F5-336C-8380-F5E2-578EA5D9FC24}"/>
              </a:ext>
            </a:extLst>
          </p:cNvPr>
          <p:cNvCxnSpPr>
            <a:cxnSpLocks/>
          </p:cNvCxnSpPr>
          <p:nvPr/>
        </p:nvCxnSpPr>
        <p:spPr>
          <a:xfrm>
            <a:off x="7716264" y="3534764"/>
            <a:ext cx="909" cy="1368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015B004-858D-BC73-8C21-71A20862D159}"/>
              </a:ext>
            </a:extLst>
          </p:cNvPr>
          <p:cNvCxnSpPr>
            <a:cxnSpLocks/>
          </p:cNvCxnSpPr>
          <p:nvPr/>
        </p:nvCxnSpPr>
        <p:spPr>
          <a:xfrm>
            <a:off x="3661349" y="3518593"/>
            <a:ext cx="0" cy="1486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5C618FD-2D09-D845-D559-52D93277A5BE}"/>
              </a:ext>
            </a:extLst>
          </p:cNvPr>
          <p:cNvSpPr txBox="1"/>
          <p:nvPr/>
        </p:nvSpPr>
        <p:spPr>
          <a:xfrm>
            <a:off x="8605280" y="3786223"/>
            <a:ext cx="79146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ȘEF COLOANĂ </a:t>
            </a:r>
            <a:r>
              <a:rPr lang="en-US" sz="700" b="1" dirty="0"/>
              <a:t>AUTOUTILITARE</a:t>
            </a:r>
            <a:endParaRPr lang="ro-RO" sz="7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1028A4-E5D8-DF9F-AFE5-055BAFD8CAC0}"/>
              </a:ext>
            </a:extLst>
          </p:cNvPr>
          <p:cNvSpPr txBox="1"/>
          <p:nvPr/>
        </p:nvSpPr>
        <p:spPr>
          <a:xfrm>
            <a:off x="7055627" y="4380120"/>
            <a:ext cx="676735" cy="2000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MECANICI</a:t>
            </a:r>
            <a:endParaRPr lang="ro-RO" sz="700" b="1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E053287-E3D3-A6A8-9C42-6F87AE11EAAD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9001010" y="4094000"/>
            <a:ext cx="1" cy="1580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E005271-B948-AE91-5421-CBB584267E7D}"/>
              </a:ext>
            </a:extLst>
          </p:cNvPr>
          <p:cNvSpPr txBox="1"/>
          <p:nvPr/>
        </p:nvSpPr>
        <p:spPr>
          <a:xfrm>
            <a:off x="7840630" y="3784893"/>
            <a:ext cx="689242" cy="3924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50" b="1" dirty="0"/>
              <a:t>SEF COLOANA </a:t>
            </a:r>
            <a:r>
              <a:rPr lang="ro-RO" sz="650" b="1" dirty="0"/>
              <a:t>CAMIOANE + SEMIREMORCI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7AE0A75-916A-AAF5-BF8D-364309DC3DB8}"/>
              </a:ext>
            </a:extLst>
          </p:cNvPr>
          <p:cNvSpPr txBox="1"/>
          <p:nvPr/>
        </p:nvSpPr>
        <p:spPr>
          <a:xfrm>
            <a:off x="4235455" y="4923584"/>
            <a:ext cx="1008109" cy="2000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CONDUCĂTORI AUTO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2B8AAF-5F7D-DD9C-1FB1-9133EFD3BB58}"/>
              </a:ext>
            </a:extLst>
          </p:cNvPr>
          <p:cNvSpPr txBox="1"/>
          <p:nvPr/>
        </p:nvSpPr>
        <p:spPr>
          <a:xfrm>
            <a:off x="4973610" y="4348505"/>
            <a:ext cx="676735" cy="20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DISPECERAT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C298D5-C7C5-023D-AC19-158D685A5055}"/>
              </a:ext>
            </a:extLst>
          </p:cNvPr>
          <p:cNvSpPr txBox="1"/>
          <p:nvPr/>
        </p:nvSpPr>
        <p:spPr>
          <a:xfrm>
            <a:off x="4815182" y="4608544"/>
            <a:ext cx="972312" cy="20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DEP. MONITORIZARE</a:t>
            </a:r>
            <a:endParaRPr lang="ro-RO" sz="700" b="1" dirty="0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2B24D70-30BA-7FBB-8F8A-B5A67F6416D1}"/>
              </a:ext>
            </a:extLst>
          </p:cNvPr>
          <p:cNvCxnSpPr>
            <a:cxnSpLocks/>
          </p:cNvCxnSpPr>
          <p:nvPr/>
        </p:nvCxnSpPr>
        <p:spPr>
          <a:xfrm>
            <a:off x="4568601" y="2584649"/>
            <a:ext cx="0" cy="51429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D8E9F8B-E042-E236-5120-B9E674056979}"/>
              </a:ext>
            </a:extLst>
          </p:cNvPr>
          <p:cNvSpPr txBox="1"/>
          <p:nvPr/>
        </p:nvSpPr>
        <p:spPr>
          <a:xfrm>
            <a:off x="7357133" y="3226987"/>
            <a:ext cx="72008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DIRECTOR</a:t>
            </a:r>
          </a:p>
          <a:p>
            <a:pPr algn="ctr"/>
            <a:r>
              <a:rPr lang="ro-RO" sz="700" b="1" dirty="0"/>
              <a:t>TEHNIC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0B5ACA-1079-A59E-78B6-F9DE9265204D}"/>
              </a:ext>
            </a:extLst>
          </p:cNvPr>
          <p:cNvCxnSpPr>
            <a:cxnSpLocks/>
          </p:cNvCxnSpPr>
          <p:nvPr/>
        </p:nvCxnSpPr>
        <p:spPr>
          <a:xfrm>
            <a:off x="5302326" y="3514036"/>
            <a:ext cx="0" cy="1566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BEED3F4-0F19-8864-FB0C-4CF3F0AF4F15}"/>
              </a:ext>
            </a:extLst>
          </p:cNvPr>
          <p:cNvCxnSpPr>
            <a:cxnSpLocks/>
          </p:cNvCxnSpPr>
          <p:nvPr/>
        </p:nvCxnSpPr>
        <p:spPr>
          <a:xfrm>
            <a:off x="2503807" y="3098944"/>
            <a:ext cx="0" cy="1047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D7FA082-A6E4-874B-17E8-E877383A2A48}"/>
              </a:ext>
            </a:extLst>
          </p:cNvPr>
          <p:cNvCxnSpPr>
            <a:cxnSpLocks/>
          </p:cNvCxnSpPr>
          <p:nvPr/>
        </p:nvCxnSpPr>
        <p:spPr>
          <a:xfrm>
            <a:off x="3659584" y="3099813"/>
            <a:ext cx="0" cy="1111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8E6F73-DFD9-481A-6E37-C3D742A3D97E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4880992" y="3669607"/>
            <a:ext cx="2532" cy="12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7B58AE8-099C-6725-EB73-40B1F199DFF1}"/>
              </a:ext>
            </a:extLst>
          </p:cNvPr>
          <p:cNvCxnSpPr>
            <a:cxnSpLocks/>
          </p:cNvCxnSpPr>
          <p:nvPr/>
        </p:nvCxnSpPr>
        <p:spPr>
          <a:xfrm flipH="1">
            <a:off x="4878871" y="4284092"/>
            <a:ext cx="8567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81FD73D-F785-05F7-6D1B-3B18E972C8C4}"/>
              </a:ext>
            </a:extLst>
          </p:cNvPr>
          <p:cNvCxnSpPr>
            <a:cxnSpLocks/>
          </p:cNvCxnSpPr>
          <p:nvPr/>
        </p:nvCxnSpPr>
        <p:spPr>
          <a:xfrm>
            <a:off x="4883146" y="4210617"/>
            <a:ext cx="0" cy="661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39D7435-3821-486B-728F-2AA8E12EFA6A}"/>
              </a:ext>
            </a:extLst>
          </p:cNvPr>
          <p:cNvCxnSpPr>
            <a:cxnSpLocks/>
          </p:cNvCxnSpPr>
          <p:nvPr/>
        </p:nvCxnSpPr>
        <p:spPr>
          <a:xfrm>
            <a:off x="5735620" y="4203834"/>
            <a:ext cx="0" cy="8025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0269FFA-21CA-6A73-FC20-0437850678B8}"/>
              </a:ext>
            </a:extLst>
          </p:cNvPr>
          <p:cNvCxnSpPr>
            <a:cxnSpLocks/>
          </p:cNvCxnSpPr>
          <p:nvPr/>
        </p:nvCxnSpPr>
        <p:spPr>
          <a:xfrm>
            <a:off x="5302324" y="4282517"/>
            <a:ext cx="0" cy="607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F8881864-DAB2-A951-51AF-C799206D2E79}"/>
              </a:ext>
            </a:extLst>
          </p:cNvPr>
          <p:cNvCxnSpPr>
            <a:cxnSpLocks/>
          </p:cNvCxnSpPr>
          <p:nvPr/>
        </p:nvCxnSpPr>
        <p:spPr>
          <a:xfrm>
            <a:off x="5301338" y="4554023"/>
            <a:ext cx="0" cy="486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4FD1839-ED78-0DCE-83C9-E226F4B9A030}"/>
              </a:ext>
            </a:extLst>
          </p:cNvPr>
          <p:cNvCxnSpPr>
            <a:cxnSpLocks/>
          </p:cNvCxnSpPr>
          <p:nvPr/>
        </p:nvCxnSpPr>
        <p:spPr>
          <a:xfrm>
            <a:off x="4707374" y="4873518"/>
            <a:ext cx="0" cy="402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51E68A2D-102B-594D-D748-CADAEAEA57AD}"/>
              </a:ext>
            </a:extLst>
          </p:cNvPr>
          <p:cNvSpPr txBox="1"/>
          <p:nvPr/>
        </p:nvSpPr>
        <p:spPr>
          <a:xfrm>
            <a:off x="7039236" y="3788336"/>
            <a:ext cx="72008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/>
              <a:t>SEF DEP.</a:t>
            </a:r>
            <a:endParaRPr lang="ro-RO" sz="700" b="1" dirty="0"/>
          </a:p>
          <a:p>
            <a:pPr algn="ctr"/>
            <a:r>
              <a:rPr lang="en-US" sz="700" b="1" dirty="0"/>
              <a:t>SERVICE</a:t>
            </a:r>
          </a:p>
          <a:p>
            <a:pPr algn="ctr"/>
            <a:endParaRPr lang="ro-RO" sz="700" b="1" dirty="0"/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37D8202-EE4B-59C1-112F-A9606BAA8233}"/>
              </a:ext>
            </a:extLst>
          </p:cNvPr>
          <p:cNvCxnSpPr>
            <a:cxnSpLocks/>
          </p:cNvCxnSpPr>
          <p:nvPr/>
        </p:nvCxnSpPr>
        <p:spPr>
          <a:xfrm>
            <a:off x="5302324" y="3098944"/>
            <a:ext cx="0" cy="1047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2D2FEB9-4457-9FA8-B9D3-29F789B756D5}"/>
              </a:ext>
            </a:extLst>
          </p:cNvPr>
          <p:cNvCxnSpPr>
            <a:cxnSpLocks/>
          </p:cNvCxnSpPr>
          <p:nvPr/>
        </p:nvCxnSpPr>
        <p:spPr>
          <a:xfrm flipH="1">
            <a:off x="6561458" y="3667261"/>
            <a:ext cx="2441067" cy="91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E7AD501-1C3B-BCE9-4233-6BFE8EB5BA7A}"/>
              </a:ext>
            </a:extLst>
          </p:cNvPr>
          <p:cNvSpPr txBox="1"/>
          <p:nvPr/>
        </p:nvSpPr>
        <p:spPr>
          <a:xfrm>
            <a:off x="5341585" y="4913730"/>
            <a:ext cx="788069" cy="200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700" b="1" dirty="0"/>
              <a:t>D</a:t>
            </a:r>
            <a:r>
              <a:rPr lang="en-US" sz="700" b="1" dirty="0"/>
              <a:t>EP. COMENZI</a:t>
            </a:r>
            <a:endParaRPr lang="ro-RO" sz="700" b="1" dirty="0"/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F3821DBD-0449-24C1-06FB-B4CA2E617FF4}"/>
              </a:ext>
            </a:extLst>
          </p:cNvPr>
          <p:cNvCxnSpPr>
            <a:cxnSpLocks/>
          </p:cNvCxnSpPr>
          <p:nvPr/>
        </p:nvCxnSpPr>
        <p:spPr>
          <a:xfrm>
            <a:off x="6565786" y="3682084"/>
            <a:ext cx="0" cy="1028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1B149C5C-F20B-C857-2756-C65442EE6C39}"/>
              </a:ext>
            </a:extLst>
          </p:cNvPr>
          <p:cNvCxnSpPr>
            <a:cxnSpLocks/>
            <a:endCxn id="140" idx="0"/>
          </p:cNvCxnSpPr>
          <p:nvPr/>
        </p:nvCxnSpPr>
        <p:spPr>
          <a:xfrm flipH="1">
            <a:off x="7399276" y="3682084"/>
            <a:ext cx="1882" cy="1062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0A7F4D8B-1BD6-09EC-CE0D-FC02D0C713B9}"/>
              </a:ext>
            </a:extLst>
          </p:cNvPr>
          <p:cNvCxnSpPr>
            <a:cxnSpLocks/>
          </p:cNvCxnSpPr>
          <p:nvPr/>
        </p:nvCxnSpPr>
        <p:spPr>
          <a:xfrm>
            <a:off x="8188312" y="3671592"/>
            <a:ext cx="0" cy="1133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B8030EE6-C707-E6E2-B282-C43AD9192128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9001011" y="3663095"/>
            <a:ext cx="1514" cy="1231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0025F3AD-68F5-2184-C905-F8ADD2381B1C}"/>
              </a:ext>
            </a:extLst>
          </p:cNvPr>
          <p:cNvCxnSpPr>
            <a:cxnSpLocks/>
          </p:cNvCxnSpPr>
          <p:nvPr/>
        </p:nvCxnSpPr>
        <p:spPr>
          <a:xfrm flipH="1">
            <a:off x="6571776" y="4202587"/>
            <a:ext cx="214" cy="1153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93CBC99-75B7-F8CA-2B85-7BFDF16DDEDF}"/>
              </a:ext>
            </a:extLst>
          </p:cNvPr>
          <p:cNvCxnSpPr>
            <a:cxnSpLocks/>
          </p:cNvCxnSpPr>
          <p:nvPr/>
        </p:nvCxnSpPr>
        <p:spPr>
          <a:xfrm flipH="1">
            <a:off x="4703504" y="4869160"/>
            <a:ext cx="10242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C2651E8-FA97-B082-AD7E-0653F050EF68}"/>
              </a:ext>
            </a:extLst>
          </p:cNvPr>
          <p:cNvCxnSpPr>
            <a:cxnSpLocks/>
          </p:cNvCxnSpPr>
          <p:nvPr/>
        </p:nvCxnSpPr>
        <p:spPr>
          <a:xfrm>
            <a:off x="5301338" y="4808599"/>
            <a:ext cx="0" cy="605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BF66647E-7DEB-9F01-052E-00ED5ED8F4F7}"/>
              </a:ext>
            </a:extLst>
          </p:cNvPr>
          <p:cNvCxnSpPr>
            <a:cxnSpLocks/>
          </p:cNvCxnSpPr>
          <p:nvPr/>
        </p:nvCxnSpPr>
        <p:spPr>
          <a:xfrm>
            <a:off x="5727757" y="4873517"/>
            <a:ext cx="0" cy="404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9D4B740B-315E-ED1A-98A5-EAC03EF314D0}"/>
              </a:ext>
            </a:extLst>
          </p:cNvPr>
          <p:cNvCxnSpPr>
            <a:cxnSpLocks/>
          </p:cNvCxnSpPr>
          <p:nvPr/>
        </p:nvCxnSpPr>
        <p:spPr>
          <a:xfrm flipH="1">
            <a:off x="8185251" y="4254827"/>
            <a:ext cx="8172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0B71736D-897F-A06C-52A8-0AF376DB0411}"/>
              </a:ext>
            </a:extLst>
          </p:cNvPr>
          <p:cNvCxnSpPr>
            <a:cxnSpLocks/>
          </p:cNvCxnSpPr>
          <p:nvPr/>
        </p:nvCxnSpPr>
        <p:spPr>
          <a:xfrm>
            <a:off x="8185251" y="4183209"/>
            <a:ext cx="0" cy="7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FF968D85-75BF-96C4-F246-0203031F70E2}"/>
              </a:ext>
            </a:extLst>
          </p:cNvPr>
          <p:cNvCxnSpPr>
            <a:cxnSpLocks/>
          </p:cNvCxnSpPr>
          <p:nvPr/>
        </p:nvCxnSpPr>
        <p:spPr>
          <a:xfrm>
            <a:off x="8553400" y="4252001"/>
            <a:ext cx="0" cy="984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9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BFBB3B2-B1A0-1EB3-39A4-0F1A3168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4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DE CE SUNTEM DIFERIȚI? </a:t>
            </a:r>
            <a:endParaRPr lang="en-US" i="1" dirty="0">
              <a:solidFill>
                <a:srgbClr val="92D050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5F2F42E-D1F3-4CD3-A859-118250209AD2}"/>
              </a:ext>
            </a:extLst>
          </p:cNvPr>
          <p:cNvSpPr/>
          <p:nvPr/>
        </p:nvSpPr>
        <p:spPr>
          <a:xfrm>
            <a:off x="492009" y="2056223"/>
            <a:ext cx="249202" cy="26917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23B"/>
                </a:solidFill>
              </a:ln>
              <a:solidFill>
                <a:srgbClr val="00823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4758D-55CE-470C-9F01-D1CF0F071FC7}"/>
              </a:ext>
            </a:extLst>
          </p:cNvPr>
          <p:cNvSpPr txBox="1"/>
          <p:nvPr/>
        </p:nvSpPr>
        <p:spPr>
          <a:xfrm>
            <a:off x="953730" y="1307031"/>
            <a:ext cx="3279190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HLFTER+Arial Bold"/>
              </a:rPr>
              <a:t>O valoroasă e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xperien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ță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profesională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A245F-863C-4C92-9E46-02BB895F731C}"/>
              </a:ext>
            </a:extLst>
          </p:cNvPr>
          <p:cNvSpPr txBox="1"/>
          <p:nvPr/>
        </p:nvSpPr>
        <p:spPr>
          <a:xfrm>
            <a:off x="913869" y="1868875"/>
            <a:ext cx="3913731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603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Resurse stabile</a:t>
            </a:r>
            <a:r>
              <a:rPr lang="en-US" sz="1600" spc="26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(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echip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operațională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și</a:t>
            </a:r>
            <a:r>
              <a:rPr lang="en-US" sz="1600" spc="18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șoferi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);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BEDFA6E7-F51A-4CDD-8829-3DD8F5A74F09}"/>
              </a:ext>
            </a:extLst>
          </p:cNvPr>
          <p:cNvSpPr txBox="1"/>
          <p:nvPr/>
        </p:nvSpPr>
        <p:spPr>
          <a:xfrm>
            <a:off x="1039263" y="2484832"/>
            <a:ext cx="274963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03"/>
              </a:lnSpc>
              <a:spcBef>
                <a:spcPts val="1384"/>
              </a:spcBef>
              <a:spcAft>
                <a:spcPts val="0"/>
              </a:spcAft>
            </a:pPr>
            <a:r>
              <a:rPr sz="1600" dirty="0" err="1">
                <a:latin typeface="Bahnschrift SemiLight SemiConde" panose="020B0502040204020203" pitchFamily="34" charset="0"/>
                <a:cs typeface="TNICGU+Arial Bold"/>
              </a:rPr>
              <a:t>Eficienț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ă</a:t>
            </a:r>
            <a:r>
              <a:rPr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sz="1600" dirty="0" err="1">
                <a:latin typeface="Bahnschrift SemiLight SemiConde" panose="020B0502040204020203" pitchFamily="34" charset="0"/>
                <a:cs typeface="TNICGU+Arial Bold"/>
              </a:rPr>
              <a:t>și</a:t>
            </a:r>
            <a:r>
              <a:rPr sz="1600" spc="1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sz="1600" dirty="0" err="1">
                <a:latin typeface="Bahnschrift SemiLight SemiConde" panose="020B0502040204020203" pitchFamily="34" charset="0"/>
                <a:cs typeface="TNICGU+Arial Bold"/>
              </a:rPr>
              <a:t>calitate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SemiLight SemiConde" panose="020B0502040204020203" pitchFamily="34" charset="0"/>
                <a:cs typeface="TNICGU+Arial Bold"/>
              </a:rPr>
              <a:t>a</a:t>
            </a:r>
            <a:r>
              <a:rPr sz="1600" spc="21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sz="1600" dirty="0">
                <a:latin typeface="Bahnschrift SemiLight SemiConde" panose="020B0502040204020203" pitchFamily="34" charset="0"/>
                <a:cs typeface="TNICGU+Arial Bold"/>
              </a:rPr>
              <a:t>serviciilor;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19ED6-0638-4D5C-88DC-5A6C569231C6}"/>
              </a:ext>
            </a:extLst>
          </p:cNvPr>
          <p:cNvSpPr txBox="1"/>
          <p:nvPr/>
        </p:nvSpPr>
        <p:spPr>
          <a:xfrm>
            <a:off x="953731" y="5661248"/>
            <a:ext cx="6807582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24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Comunicare eficientă 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cu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clienții</a:t>
            </a:r>
            <a:r>
              <a:rPr lang="en-US" sz="1600" spc="15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noștri</a:t>
            </a:r>
            <a:r>
              <a:rPr lang="en-US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endParaRPr lang="ro-RO" sz="1600" dirty="0">
              <a:latin typeface="Bahnschrift SemiLight SemiConde" panose="020B0502040204020203" pitchFamily="34" charset="0"/>
              <a:cs typeface="TNICGU+Arial Bold"/>
            </a:endParaRPr>
          </a:p>
          <a:p>
            <a:pPr marL="7924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pentru</a:t>
            </a:r>
            <a:r>
              <a:rPr lang="en-US" sz="1600" spc="-11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en-US" sz="1600" dirty="0" err="1">
                <a:latin typeface="Bahnschrift SemiLight SemiConde" panose="020B0502040204020203" pitchFamily="34" charset="0"/>
                <a:cs typeface="TNICGU+Arial Bold"/>
              </a:rPr>
              <a:t>urmărirea</a:t>
            </a:r>
            <a:r>
              <a:rPr lang="en-US" sz="1600" spc="21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en-US" sz="1600" dirty="0">
                <a:latin typeface="Bahnschrift SemiLight SemiConde" panose="020B0502040204020203" pitchFamily="34" charset="0"/>
                <a:cs typeface="HLFTER+Arial Bold"/>
              </a:rPr>
              <a:t>feedback-</a:t>
            </a:r>
            <a:r>
              <a:rPr lang="en-US" sz="1600" dirty="0" err="1">
                <a:latin typeface="Bahnschrift SemiLight SemiConde" panose="020B0502040204020203" pitchFamily="34" charset="0"/>
                <a:cs typeface="HLFTER+Arial Bold"/>
              </a:rPr>
              <a:t>ului</a:t>
            </a:r>
            <a:r>
              <a:rPr lang="en-US" sz="1600" spc="-11" dirty="0">
                <a:latin typeface="Bahnschrift SemiLight SemiConde" panose="020B0502040204020203" pitchFamily="34" charset="0"/>
                <a:cs typeface="HLFTER+Arial Bold"/>
              </a:rPr>
              <a:t> 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colaborării.</a:t>
            </a:r>
            <a:endParaRPr lang="en-US" sz="1600" dirty="0"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19" name="Graphic 18" descr="Checkbox Checked with solid fill">
            <a:extLst>
              <a:ext uri="{FF2B5EF4-FFF2-40B4-BE49-F238E27FC236}">
                <a16:creationId xmlns:a16="http://schemas.microsoft.com/office/drawing/2014/main" id="{82A2FA8B-C7FE-89D4-7954-9ACC31389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1379598"/>
            <a:ext cx="249202" cy="2492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A7E50F6-F1F7-1CBC-FECE-DB3F126F7DC3}"/>
              </a:ext>
            </a:extLst>
          </p:cNvPr>
          <p:cNvSpPr txBox="1"/>
          <p:nvPr/>
        </p:nvSpPr>
        <p:spPr>
          <a:xfrm>
            <a:off x="853545" y="708816"/>
            <a:ext cx="1591340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1600" i="1" dirty="0">
                <a:solidFill>
                  <a:srgbClr val="92D050"/>
                </a:solidFill>
                <a:latin typeface="Bahnschrift SemiLight SemiConde" panose="020B0502040204020203" pitchFamily="34" charset="0"/>
                <a:cs typeface="HLFTER+Arial Bold"/>
              </a:rPr>
              <a:t>Pentru că avem:</a:t>
            </a:r>
            <a:endParaRPr lang="en-US" sz="1600" i="1" dirty="0">
              <a:solidFill>
                <a:srgbClr val="92D050"/>
              </a:solidFill>
              <a:latin typeface="Bahnschrift SemiLight SemiConde" panose="020B0502040204020203" pitchFamily="34" charset="0"/>
              <a:cs typeface="TNICGU+Arial Bold"/>
            </a:endParaRPr>
          </a:p>
        </p:txBody>
      </p:sp>
      <p:pic>
        <p:nvPicPr>
          <p:cNvPr id="23" name="Graphic 22" descr="Checkbox Checked with solid fill">
            <a:extLst>
              <a:ext uri="{FF2B5EF4-FFF2-40B4-BE49-F238E27FC236}">
                <a16:creationId xmlns:a16="http://schemas.microsoft.com/office/drawing/2014/main" id="{F21713FA-DC56-8B79-3997-61C9D31A1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1913250"/>
            <a:ext cx="249202" cy="249202"/>
          </a:xfrm>
          <a:prstGeom prst="rect">
            <a:avLst/>
          </a:prstGeom>
        </p:spPr>
      </p:pic>
      <p:pic>
        <p:nvPicPr>
          <p:cNvPr id="25" name="Graphic 24" descr="Checkbox Checked with solid fill">
            <a:extLst>
              <a:ext uri="{FF2B5EF4-FFF2-40B4-BE49-F238E27FC236}">
                <a16:creationId xmlns:a16="http://schemas.microsoft.com/office/drawing/2014/main" id="{0A5FCE01-DBA9-34E8-5832-ACAE3D831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2489314"/>
            <a:ext cx="249202" cy="249202"/>
          </a:xfrm>
          <a:prstGeom prst="rect">
            <a:avLst/>
          </a:prstGeom>
        </p:spPr>
      </p:pic>
      <p:sp>
        <p:nvSpPr>
          <p:cNvPr id="26" name="object 5">
            <a:extLst>
              <a:ext uri="{FF2B5EF4-FFF2-40B4-BE49-F238E27FC236}">
                <a16:creationId xmlns:a16="http://schemas.microsoft.com/office/drawing/2014/main" id="{2DA5A820-2C45-CB3B-864D-FCEFB56712AD}"/>
              </a:ext>
            </a:extLst>
          </p:cNvPr>
          <p:cNvSpPr txBox="1"/>
          <p:nvPr/>
        </p:nvSpPr>
        <p:spPr>
          <a:xfrm>
            <a:off x="1039263" y="2996952"/>
            <a:ext cx="8450241" cy="6885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1384"/>
              </a:spcBef>
              <a:spcAft>
                <a:spcPts val="0"/>
              </a:spcAft>
            </a:pPr>
            <a:r>
              <a:rPr lang="ro-RO" sz="1600" b="1" dirty="0">
                <a:latin typeface="Bahnschrift SemiLight SemiConde" panose="020B0502040204020203" pitchFamily="34" charset="0"/>
                <a:cs typeface="TNICGU+Arial Bold"/>
              </a:rPr>
              <a:t>Livrări la 24 de ore 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din/ către Ungaria, Slovenia, Austria, Italia (nord), Republica Cehă, Slovacia, Polonia, Bulgaria, Grecia, Turcia (23 autorizații CEMT).</a:t>
            </a:r>
          </a:p>
        </p:txBody>
      </p:sp>
      <p:pic>
        <p:nvPicPr>
          <p:cNvPr id="28" name="Graphic 27" descr="Checkbox Checked with solid fill">
            <a:extLst>
              <a:ext uri="{FF2B5EF4-FFF2-40B4-BE49-F238E27FC236}">
                <a16:creationId xmlns:a16="http://schemas.microsoft.com/office/drawing/2014/main" id="{4BA1BFD6-030D-3EF5-648A-BA8DE9598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3061678"/>
            <a:ext cx="249202" cy="249202"/>
          </a:xfrm>
          <a:prstGeom prst="rect">
            <a:avLst/>
          </a:prstGeom>
        </p:spPr>
      </p:pic>
      <p:pic>
        <p:nvPicPr>
          <p:cNvPr id="29" name="Graphic 28" descr="Checkbox Checked with solid fill">
            <a:extLst>
              <a:ext uri="{FF2B5EF4-FFF2-40B4-BE49-F238E27FC236}">
                <a16:creationId xmlns:a16="http://schemas.microsoft.com/office/drawing/2014/main" id="{96110CAC-8F1E-FDBE-BE23-D8E963D43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3971886"/>
            <a:ext cx="249202" cy="249202"/>
          </a:xfrm>
          <a:prstGeom prst="rect">
            <a:avLst/>
          </a:prstGeom>
        </p:spPr>
      </p:pic>
      <p:pic>
        <p:nvPicPr>
          <p:cNvPr id="30" name="Graphic 29" descr="Checkbox Checked with solid fill">
            <a:extLst>
              <a:ext uri="{FF2B5EF4-FFF2-40B4-BE49-F238E27FC236}">
                <a16:creationId xmlns:a16="http://schemas.microsoft.com/office/drawing/2014/main" id="{DEAB0ADF-73CE-96AE-1B5B-13F2F0A98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4907990"/>
            <a:ext cx="249202" cy="249202"/>
          </a:xfrm>
          <a:prstGeom prst="rect">
            <a:avLst/>
          </a:prstGeom>
        </p:spPr>
      </p:pic>
      <p:pic>
        <p:nvPicPr>
          <p:cNvPr id="31" name="Graphic 30" descr="Checkbox Checked with solid fill">
            <a:extLst>
              <a:ext uri="{FF2B5EF4-FFF2-40B4-BE49-F238E27FC236}">
                <a16:creationId xmlns:a16="http://schemas.microsoft.com/office/drawing/2014/main" id="{AB6DC123-8D8A-8F81-7BD3-6318F76A9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528" y="5700078"/>
            <a:ext cx="249202" cy="249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5634D-E325-3801-178F-E1CB375CF458}"/>
              </a:ext>
            </a:extLst>
          </p:cNvPr>
          <p:cNvSpPr txBox="1"/>
          <p:nvPr/>
        </p:nvSpPr>
        <p:spPr>
          <a:xfrm>
            <a:off x="959739" y="3861048"/>
            <a:ext cx="4849841" cy="78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1384"/>
              </a:spcBef>
              <a:spcAft>
                <a:spcPts val="0"/>
              </a:spcAft>
            </a:pPr>
            <a:r>
              <a:rPr lang="it-IT" sz="1600" b="1" dirty="0">
                <a:latin typeface="Bahnschrift SemiLight SemiConde" panose="020B0502040204020203" pitchFamily="34" charset="0"/>
                <a:cs typeface="TNICGU+Arial Bold"/>
              </a:rPr>
              <a:t>Livrări la 48 de or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e de la/către: Germania, Fran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ț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a, Elev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ț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ia, Italia (S), Belgia, Olanda, Spania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635CC-9D2D-70D6-E657-D265F71B2676}"/>
              </a:ext>
            </a:extLst>
          </p:cNvPr>
          <p:cNvSpPr txBox="1"/>
          <p:nvPr/>
        </p:nvSpPr>
        <p:spPr>
          <a:xfrm>
            <a:off x="967255" y="4869160"/>
            <a:ext cx="448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Bahnschrift SemiLight SemiConde" panose="020B0502040204020203" pitchFamily="34" charset="0"/>
                <a:cs typeface="TNICGU+Arial Bold"/>
              </a:rPr>
              <a:t>Livrări la 60 de ore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 de la/către:</a:t>
            </a:r>
            <a:r>
              <a:rPr lang="ro-RO" sz="1600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it-IT" sz="1600" dirty="0">
                <a:latin typeface="Bahnschrift SemiLight SemiConde" panose="020B0502040204020203" pitchFamily="34" charset="0"/>
                <a:cs typeface="TNICGU+Arial Bold"/>
              </a:rPr>
              <a:t>Spania (S), Portugalia, Maroc.</a:t>
            </a:r>
          </a:p>
          <a:p>
            <a:endParaRPr lang="ro-RO" sz="1600" dirty="0"/>
          </a:p>
        </p:txBody>
      </p:sp>
    </p:spTree>
    <p:extLst>
      <p:ext uri="{BB962C8B-B14F-4D97-AF65-F5344CB8AC3E}">
        <p14:creationId xmlns:p14="http://schemas.microsoft.com/office/powerpoint/2010/main" val="179414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199"/>
            <a:ext cx="9906000" cy="70103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67B0C96-6EC5-A31B-0FF7-915B75A6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357330"/>
            <a:ext cx="4375899" cy="276999"/>
          </a:xfrm>
          <a:solidFill>
            <a:srgbClr val="00823B"/>
          </a:solidFill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   </a:t>
            </a:r>
            <a:r>
              <a:rPr lang="ro-RO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5</a:t>
            </a:r>
            <a:r>
              <a:rPr lang="en-US" b="1" dirty="0">
                <a:solidFill>
                  <a:srgbClr val="92D050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 </a:t>
            </a:r>
            <a:r>
              <a:rPr lang="ro-RO" b="1" dirty="0">
                <a:solidFill>
                  <a:schemeClr val="bg1"/>
                </a:solidFill>
                <a:highlight>
                  <a:srgbClr val="008000"/>
                </a:highlight>
                <a:latin typeface="Bahnschrift SemiBold" panose="020B0502040204020203" pitchFamily="34" charset="0"/>
              </a:rPr>
              <a:t>CALITATEA</a:t>
            </a:r>
            <a:endParaRPr lang="en-US" b="1" dirty="0">
              <a:solidFill>
                <a:schemeClr val="bg1"/>
              </a:solidFill>
              <a:highlight>
                <a:srgbClr val="008000"/>
              </a:highlight>
              <a:latin typeface="Bahnschrift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D5576-427E-2704-85AA-68941044D2FF}"/>
              </a:ext>
            </a:extLst>
          </p:cNvPr>
          <p:cNvSpPr txBox="1"/>
          <p:nvPr/>
        </p:nvSpPr>
        <p:spPr>
          <a:xfrm>
            <a:off x="848544" y="1026974"/>
            <a:ext cx="2520280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903"/>
              </a:lnSpc>
              <a:spcBef>
                <a:spcPts val="1972"/>
              </a:spcBef>
              <a:spcAft>
                <a:spcPts val="0"/>
              </a:spcAft>
            </a:pPr>
            <a:r>
              <a:rPr lang="it-IT" dirty="0">
                <a:latin typeface="Bahnschrift SemiLight SemiConde" panose="020B0502040204020203" pitchFamily="34" charset="0"/>
                <a:cs typeface="TNICGU+Arial Bold"/>
              </a:rPr>
              <a:t>Certificări</a:t>
            </a:r>
            <a:r>
              <a:rPr lang="it-IT" spc="13" dirty="0">
                <a:latin typeface="Bahnschrift SemiLight SemiConde" panose="020B0502040204020203" pitchFamily="34" charset="0"/>
                <a:cs typeface="TNICGU+Arial Bold"/>
              </a:rPr>
              <a:t> </a:t>
            </a:r>
            <a:r>
              <a:rPr lang="it-IT" dirty="0">
                <a:latin typeface="Bahnschrift SemiLight SemiConde" panose="020B0502040204020203" pitchFamily="34" charset="0"/>
                <a:cs typeface="TNICGU+Arial Bold"/>
              </a:rPr>
              <a:t>de</a:t>
            </a:r>
            <a:r>
              <a:rPr lang="ro-RO" dirty="0">
                <a:latin typeface="Bahnschrift SemiLight SemiConde" panose="020B0502040204020203" pitchFamily="34" charset="0"/>
                <a:cs typeface="TNICGU+Arial Bold"/>
              </a:rPr>
              <a:t> calitate:</a:t>
            </a:r>
            <a:endParaRPr lang="it-IT" dirty="0">
              <a:latin typeface="Bahnschrift SemiLight SemiConde" panose="020B0502040204020203" pitchFamily="34" charset="0"/>
              <a:cs typeface="HLFTER+Arial Bold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E4607E-5EFD-38DC-3EB9-1E1D221E7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468561"/>
            <a:ext cx="2798307" cy="37798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AE7705-A4D4-BF5C-DFC4-51518B1E8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17" y="1460751"/>
            <a:ext cx="2572735" cy="37798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0488F-BB16-1163-6909-5382571D4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321" y="1468561"/>
            <a:ext cx="2554445" cy="37720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3440</TotalTime>
  <Words>844</Words>
  <Application>Microsoft Office PowerPoint</Application>
  <PresentationFormat>Format A4 (210 x 297 mm)</PresentationFormat>
  <Paragraphs>161</Paragraphs>
  <Slides>15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Bahnschrift Light SemiCondensed</vt:lpstr>
      <vt:lpstr>Bahnschrift SemiBold</vt:lpstr>
      <vt:lpstr>TNICGU+Arial Bold</vt:lpstr>
      <vt:lpstr>HLFTER+Arial Bold</vt:lpstr>
      <vt:lpstr>Calibri</vt:lpstr>
      <vt:lpstr>Bahnschrift SemiLight SemiConde</vt:lpstr>
      <vt:lpstr>Theme Office</vt:lpstr>
      <vt:lpstr>Acrobat Document</vt:lpstr>
      <vt:lpstr>Présentation PowerPoint</vt:lpstr>
      <vt:lpstr>Présentation PowerPoint</vt:lpstr>
      <vt:lpstr>    1. CINE SUNTEM</vt:lpstr>
      <vt:lpstr>    2. EVOLUȚIA</vt:lpstr>
      <vt:lpstr>    2. EVOLUȚIA</vt:lpstr>
      <vt:lpstr>    2. EVOLUȚIA</vt:lpstr>
      <vt:lpstr>    3. ORGANIGRAMA</vt:lpstr>
      <vt:lpstr>    4. DE CE SUNTEM DIFERIȚI? </vt:lpstr>
      <vt:lpstr>    5. CALITATEA</vt:lpstr>
      <vt:lpstr>    6. VIZIUNEA</vt:lpstr>
      <vt:lpstr>    7. COMENZI EFECTUATE IN 2023 PENTRU TOP 20 CLIENȚI DIN INDUSTRIA DE AUTOMOTIVE</vt:lpstr>
      <vt:lpstr>    8. PERFORMANȚĂ</vt:lpstr>
      <vt:lpstr>Présentation PowerPoint</vt:lpstr>
      <vt:lpstr>Présentation PowerPoint</vt:lpstr>
      <vt:lpstr>   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ALDESTAR</dc:creator>
  <cp:lastModifiedBy>Magda Koncsag</cp:lastModifiedBy>
  <cp:revision>141</cp:revision>
  <dcterms:modified xsi:type="dcterms:W3CDTF">2024-03-07T07:07:28Z</dcterms:modified>
</cp:coreProperties>
</file>